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63" r:id="rId2"/>
    <p:sldId id="266" r:id="rId3"/>
    <p:sldId id="271" r:id="rId4"/>
    <p:sldId id="283" r:id="rId5"/>
    <p:sldId id="284" r:id="rId6"/>
    <p:sldId id="288" r:id="rId7"/>
    <p:sldId id="297" r:id="rId8"/>
    <p:sldId id="289" r:id="rId9"/>
    <p:sldId id="298" r:id="rId10"/>
    <p:sldId id="291" r:id="rId11"/>
    <p:sldId id="299" r:id="rId12"/>
    <p:sldId id="293" r:id="rId13"/>
    <p:sldId id="300" r:id="rId14"/>
    <p:sldId id="296" r:id="rId15"/>
    <p:sldId id="295" r:id="rId16"/>
    <p:sldId id="301" r:id="rId17"/>
    <p:sldId id="304" r:id="rId18"/>
    <p:sldId id="306" r:id="rId19"/>
    <p:sldId id="305" r:id="rId20"/>
    <p:sldId id="303" r:id="rId21"/>
    <p:sldId id="302" r:id="rId22"/>
    <p:sldId id="280" r:id="rId23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467D8F-0713-3545-988C-DD3A414CF7E3}" v="16" dt="2020-08-30T20:41:32.2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81236" autoAdjust="0"/>
  </p:normalViewPr>
  <p:slideViewPr>
    <p:cSldViewPr snapToGrid="0" snapToObjects="1">
      <p:cViewPr varScale="1">
        <p:scale>
          <a:sx n="94" d="100"/>
          <a:sy n="94" d="100"/>
        </p:scale>
        <p:origin x="-119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zysztof Lapinski" userId="5acdde3e-df09-47d0-87cb-383e2a2d9536" providerId="ADAL" clId="{61467D8F-0713-3545-988C-DD3A414CF7E3}"/>
    <pc:docChg chg="undo custSel addSld delSld modSld">
      <pc:chgData name="Krzysztof Lapinski" userId="5acdde3e-df09-47d0-87cb-383e2a2d9536" providerId="ADAL" clId="{61467D8F-0713-3545-988C-DD3A414CF7E3}" dt="2020-08-30T20:41:17.482" v="32" actId="732"/>
      <pc:docMkLst>
        <pc:docMk/>
      </pc:docMkLst>
      <pc:sldChg chg="add del">
        <pc:chgData name="Krzysztof Lapinski" userId="5acdde3e-df09-47d0-87cb-383e2a2d9536" providerId="ADAL" clId="{61467D8F-0713-3545-988C-DD3A414CF7E3}" dt="2020-08-27T22:25:44.082" v="3"/>
        <pc:sldMkLst>
          <pc:docMk/>
          <pc:sldMk cId="2747993155" sldId="279"/>
        </pc:sldMkLst>
      </pc:sldChg>
      <pc:sldChg chg="modSp mod">
        <pc:chgData name="Krzysztof Lapinski" userId="5acdde3e-df09-47d0-87cb-383e2a2d9536" providerId="ADAL" clId="{61467D8F-0713-3545-988C-DD3A414CF7E3}" dt="2020-08-30T20:39:56.288" v="21" actId="732"/>
        <pc:sldMkLst>
          <pc:docMk/>
          <pc:sldMk cId="4143305370" sldId="284"/>
        </pc:sldMkLst>
        <pc:picChg chg="mod modCrop">
          <ac:chgData name="Krzysztof Lapinski" userId="5acdde3e-df09-47d0-87cb-383e2a2d9536" providerId="ADAL" clId="{61467D8F-0713-3545-988C-DD3A414CF7E3}" dt="2020-08-30T20:39:56.288" v="21" actId="732"/>
          <ac:picMkLst>
            <pc:docMk/>
            <pc:sldMk cId="4143305370" sldId="284"/>
            <ac:picMk id="4" creationId="{3FFFA3EB-C22A-FB4D-96EC-A57237994028}"/>
          </ac:picMkLst>
        </pc:picChg>
      </pc:sldChg>
      <pc:sldChg chg="addSp delSp modSp mod">
        <pc:chgData name="Krzysztof Lapinski" userId="5acdde3e-df09-47d0-87cb-383e2a2d9536" providerId="ADAL" clId="{61467D8F-0713-3545-988C-DD3A414CF7E3}" dt="2020-08-30T20:40:32.086" v="24" actId="21"/>
        <pc:sldMkLst>
          <pc:docMk/>
          <pc:sldMk cId="322116282" sldId="293"/>
        </pc:sldMkLst>
        <pc:picChg chg="add del mod">
          <ac:chgData name="Krzysztof Lapinski" userId="5acdde3e-df09-47d0-87cb-383e2a2d9536" providerId="ADAL" clId="{61467D8F-0713-3545-988C-DD3A414CF7E3}" dt="2020-08-30T20:40:32.086" v="24" actId="21"/>
          <ac:picMkLst>
            <pc:docMk/>
            <pc:sldMk cId="322116282" sldId="293"/>
            <ac:picMk id="4" creationId="{398BF12E-B7BA-5B48-A24B-237B68EF9E83}"/>
          </ac:picMkLst>
        </pc:picChg>
      </pc:sldChg>
      <pc:sldChg chg="modSp mod">
        <pc:chgData name="Krzysztof Lapinski" userId="5acdde3e-df09-47d0-87cb-383e2a2d9536" providerId="ADAL" clId="{61467D8F-0713-3545-988C-DD3A414CF7E3}" dt="2020-08-30T20:41:17.482" v="32" actId="732"/>
        <pc:sldMkLst>
          <pc:docMk/>
          <pc:sldMk cId="1885371095" sldId="295"/>
        </pc:sldMkLst>
        <pc:picChg chg="mod modCrop">
          <ac:chgData name="Krzysztof Lapinski" userId="5acdde3e-df09-47d0-87cb-383e2a2d9536" providerId="ADAL" clId="{61467D8F-0713-3545-988C-DD3A414CF7E3}" dt="2020-08-30T20:41:17.482" v="32" actId="732"/>
          <ac:picMkLst>
            <pc:docMk/>
            <pc:sldMk cId="1885371095" sldId="295"/>
            <ac:picMk id="6" creationId="{86161B49-4923-2A4F-A0DF-F98EB4A72601}"/>
          </ac:picMkLst>
        </pc:picChg>
      </pc:sldChg>
      <pc:sldChg chg="modSp mod">
        <pc:chgData name="Krzysztof Lapinski" userId="5acdde3e-df09-47d0-87cb-383e2a2d9536" providerId="ADAL" clId="{61467D8F-0713-3545-988C-DD3A414CF7E3}" dt="2020-08-30T20:40:11.156" v="23" actId="732"/>
        <pc:sldMkLst>
          <pc:docMk/>
          <pc:sldMk cId="1619425541" sldId="297"/>
        </pc:sldMkLst>
        <pc:picChg chg="mod modCrop">
          <ac:chgData name="Krzysztof Lapinski" userId="5acdde3e-df09-47d0-87cb-383e2a2d9536" providerId="ADAL" clId="{61467D8F-0713-3545-988C-DD3A414CF7E3}" dt="2020-08-30T20:40:11.156" v="23" actId="732"/>
          <ac:picMkLst>
            <pc:docMk/>
            <pc:sldMk cId="1619425541" sldId="297"/>
            <ac:picMk id="8" creationId="{A92355B9-E470-3442-9083-A27328CC8377}"/>
          </ac:picMkLst>
        </pc:picChg>
      </pc:sldChg>
      <pc:sldChg chg="addSp delSp modSp mod">
        <pc:chgData name="Krzysztof Lapinski" userId="5acdde3e-df09-47d0-87cb-383e2a2d9536" providerId="ADAL" clId="{61467D8F-0713-3545-988C-DD3A414CF7E3}" dt="2020-08-30T20:40:57.866" v="29" actId="732"/>
        <pc:sldMkLst>
          <pc:docMk/>
          <pc:sldMk cId="1384232759" sldId="299"/>
        </pc:sldMkLst>
        <pc:spChg chg="mod">
          <ac:chgData name="Krzysztof Lapinski" userId="5acdde3e-df09-47d0-87cb-383e2a2d9536" providerId="ADAL" clId="{61467D8F-0713-3545-988C-DD3A414CF7E3}" dt="2020-08-27T21:51:33.956" v="0" actId="20577"/>
          <ac:spMkLst>
            <pc:docMk/>
            <pc:sldMk cId="1384232759" sldId="299"/>
            <ac:spMk id="13" creationId="{D8410E82-4374-674B-A481-FA29A3C0D5E2}"/>
          </ac:spMkLst>
        </pc:spChg>
        <pc:picChg chg="add mod modCrop">
          <ac:chgData name="Krzysztof Lapinski" userId="5acdde3e-df09-47d0-87cb-383e2a2d9536" providerId="ADAL" clId="{61467D8F-0713-3545-988C-DD3A414CF7E3}" dt="2020-08-30T20:40:57.866" v="29" actId="732"/>
          <ac:picMkLst>
            <pc:docMk/>
            <pc:sldMk cId="1384232759" sldId="299"/>
            <ac:picMk id="6" creationId="{C543B4CD-E1B2-2D49-B067-EDC42AFF9128}"/>
          </ac:picMkLst>
        </pc:picChg>
        <pc:picChg chg="del">
          <ac:chgData name="Krzysztof Lapinski" userId="5acdde3e-df09-47d0-87cb-383e2a2d9536" providerId="ADAL" clId="{61467D8F-0713-3545-988C-DD3A414CF7E3}" dt="2020-08-27T22:25:35.648" v="1" actId="478"/>
          <ac:picMkLst>
            <pc:docMk/>
            <pc:sldMk cId="1384232759" sldId="299"/>
            <ac:picMk id="8" creationId="{17998271-AD1D-4E4B-B404-D428DE98E9E0}"/>
          </ac:picMkLst>
        </pc:picChg>
      </pc:sldChg>
      <pc:sldChg chg="modSp mod">
        <pc:chgData name="Krzysztof Lapinski" userId="5acdde3e-df09-47d0-87cb-383e2a2d9536" providerId="ADAL" clId="{61467D8F-0713-3545-988C-DD3A414CF7E3}" dt="2020-08-30T20:41:06.787" v="30" actId="732"/>
        <pc:sldMkLst>
          <pc:docMk/>
          <pc:sldMk cId="71034058" sldId="300"/>
        </pc:sldMkLst>
        <pc:picChg chg="mod modCrop">
          <ac:chgData name="Krzysztof Lapinski" userId="5acdde3e-df09-47d0-87cb-383e2a2d9536" providerId="ADAL" clId="{61467D8F-0713-3545-988C-DD3A414CF7E3}" dt="2020-08-30T20:41:06.787" v="30" actId="732"/>
          <ac:picMkLst>
            <pc:docMk/>
            <pc:sldMk cId="71034058" sldId="300"/>
            <ac:picMk id="9" creationId="{013AD8F0-2309-5540-81B3-83F261571DD3}"/>
          </ac:picMkLst>
        </pc:picChg>
      </pc:sldChg>
      <pc:sldChg chg="addSp delSp modSp mod delAnim modAnim">
        <pc:chgData name="Krzysztof Lapinski" userId="5acdde3e-df09-47d0-87cb-383e2a2d9536" providerId="ADAL" clId="{61467D8F-0713-3545-988C-DD3A414CF7E3}" dt="2020-08-27T22:27:50.214" v="20"/>
        <pc:sldMkLst>
          <pc:docMk/>
          <pc:sldMk cId="893660704" sldId="302"/>
        </pc:sldMkLst>
        <pc:picChg chg="mod">
          <ac:chgData name="Krzysztof Lapinski" userId="5acdde3e-df09-47d0-87cb-383e2a2d9536" providerId="ADAL" clId="{61467D8F-0713-3545-988C-DD3A414CF7E3}" dt="2020-08-27T22:27:16.946" v="10" actId="1076"/>
          <ac:picMkLst>
            <pc:docMk/>
            <pc:sldMk cId="893660704" sldId="302"/>
            <ac:picMk id="2" creationId="{D61401E6-D023-294E-BDF4-075604B25738}"/>
          </ac:picMkLst>
        </pc:picChg>
        <pc:picChg chg="add mod">
          <ac:chgData name="Krzysztof Lapinski" userId="5acdde3e-df09-47d0-87cb-383e2a2d9536" providerId="ADAL" clId="{61467D8F-0713-3545-988C-DD3A414CF7E3}" dt="2020-08-27T22:27:26.988" v="14" actId="1076"/>
          <ac:picMkLst>
            <pc:docMk/>
            <pc:sldMk cId="893660704" sldId="302"/>
            <ac:picMk id="5" creationId="{7C996C2B-0CD5-A542-B9F5-8CEACDF15D24}"/>
          </ac:picMkLst>
        </pc:picChg>
        <pc:picChg chg="del">
          <ac:chgData name="Krzysztof Lapinski" userId="5acdde3e-df09-47d0-87cb-383e2a2d9536" providerId="ADAL" clId="{61467D8F-0713-3545-988C-DD3A414CF7E3}" dt="2020-08-27T22:27:21.555" v="13" actId="478"/>
          <ac:picMkLst>
            <pc:docMk/>
            <pc:sldMk cId="893660704" sldId="302"/>
            <ac:picMk id="7" creationId="{855EB801-C5F0-A948-855D-737BF1F93638}"/>
          </ac:picMkLst>
        </pc:picChg>
      </pc:sldChg>
    </pc:docChg>
  </pc:docChgLst>
  <pc:docChgLst>
    <pc:chgData name="Krzysztof Lapinski" userId="5acdde3e-df09-47d0-87cb-383e2a2d9536" providerId="ADAL" clId="{E496D8A8-FCDC-2440-AD92-652B0CB474C5}"/>
    <pc:docChg chg="undo redo custSel mod addSld delSld modSld sldOrd">
      <pc:chgData name="Krzysztof Lapinski" userId="5acdde3e-df09-47d0-87cb-383e2a2d9536" providerId="ADAL" clId="{E496D8A8-FCDC-2440-AD92-652B0CB474C5}" dt="2020-08-25T20:23:19.987" v="1535" actId="2696"/>
      <pc:docMkLst>
        <pc:docMk/>
      </pc:docMkLst>
      <pc:sldChg chg="del ord">
        <pc:chgData name="Krzysztof Lapinski" userId="5acdde3e-df09-47d0-87cb-383e2a2d9536" providerId="ADAL" clId="{E496D8A8-FCDC-2440-AD92-652B0CB474C5}" dt="2020-08-25T20:23:19.967" v="1533" actId="2696"/>
        <pc:sldMkLst>
          <pc:docMk/>
          <pc:sldMk cId="4207510618" sldId="256"/>
        </pc:sldMkLst>
      </pc:sldChg>
      <pc:sldChg chg="modSp del mod">
        <pc:chgData name="Krzysztof Lapinski" userId="5acdde3e-df09-47d0-87cb-383e2a2d9536" providerId="ADAL" clId="{E496D8A8-FCDC-2440-AD92-652B0CB474C5}" dt="2020-08-25T20:23:19.987" v="1535" actId="2696"/>
        <pc:sldMkLst>
          <pc:docMk/>
          <pc:sldMk cId="2587431124" sldId="257"/>
        </pc:sldMkLst>
        <pc:spChg chg="mod">
          <ac:chgData name="Krzysztof Lapinski" userId="5acdde3e-df09-47d0-87cb-383e2a2d9536" providerId="ADAL" clId="{E496D8A8-FCDC-2440-AD92-652B0CB474C5}" dt="2020-08-25T19:12:07.455" v="40" actId="14100"/>
          <ac:spMkLst>
            <pc:docMk/>
            <pc:sldMk cId="2587431124" sldId="257"/>
            <ac:spMk id="4" creationId="{7006CA76-FAEB-F94B-9D4E-F1571DF905C0}"/>
          </ac:spMkLst>
        </pc:spChg>
      </pc:sldChg>
      <pc:sldChg chg="addSp delSp modSp del mod">
        <pc:chgData name="Krzysztof Lapinski" userId="5acdde3e-df09-47d0-87cb-383e2a2d9536" providerId="ADAL" clId="{E496D8A8-FCDC-2440-AD92-652B0CB474C5}" dt="2020-08-25T20:23:19.971" v="1534" actId="2696"/>
        <pc:sldMkLst>
          <pc:docMk/>
          <pc:sldMk cId="1991060425" sldId="258"/>
        </pc:sldMkLst>
        <pc:picChg chg="add del mod">
          <ac:chgData name="Krzysztof Lapinski" userId="5acdde3e-df09-47d0-87cb-383e2a2d9536" providerId="ADAL" clId="{E496D8A8-FCDC-2440-AD92-652B0CB474C5}" dt="2020-08-24T19:29:49.723" v="2" actId="478"/>
          <ac:picMkLst>
            <pc:docMk/>
            <pc:sldMk cId="1991060425" sldId="258"/>
            <ac:picMk id="2" creationId="{CA5A793A-8BC7-044C-BFF5-638A80F9EE86}"/>
          </ac:picMkLst>
        </pc:picChg>
      </pc:sldChg>
      <pc:sldChg chg="modSp add mod ord">
        <pc:chgData name="Krzysztof Lapinski" userId="5acdde3e-df09-47d0-87cb-383e2a2d9536" providerId="ADAL" clId="{E496D8A8-FCDC-2440-AD92-652B0CB474C5}" dt="2020-08-25T19:09:01.767" v="23" actId="20577"/>
        <pc:sldMkLst>
          <pc:docMk/>
          <pc:sldMk cId="2301132036" sldId="263"/>
        </pc:sldMkLst>
        <pc:spChg chg="mod">
          <ac:chgData name="Krzysztof Lapinski" userId="5acdde3e-df09-47d0-87cb-383e2a2d9536" providerId="ADAL" clId="{E496D8A8-FCDC-2440-AD92-652B0CB474C5}" dt="2020-08-25T19:09:01.767" v="23" actId="20577"/>
          <ac:spMkLst>
            <pc:docMk/>
            <pc:sldMk cId="2301132036" sldId="263"/>
            <ac:spMk id="7" creationId="{21C119A2-E112-2145-B86F-B0F1DE7B2F1F}"/>
          </ac:spMkLst>
        </pc:spChg>
      </pc:sldChg>
      <pc:sldChg chg="modSp add mod ord">
        <pc:chgData name="Krzysztof Lapinski" userId="5acdde3e-df09-47d0-87cb-383e2a2d9536" providerId="ADAL" clId="{E496D8A8-FCDC-2440-AD92-652B0CB474C5}" dt="2020-08-25T20:22:11.160" v="1529" actId="20577"/>
        <pc:sldMkLst>
          <pc:docMk/>
          <pc:sldMk cId="2656807209" sldId="266"/>
        </pc:sldMkLst>
        <pc:spChg chg="mod">
          <ac:chgData name="Krzysztof Lapinski" userId="5acdde3e-df09-47d0-87cb-383e2a2d9536" providerId="ADAL" clId="{E496D8A8-FCDC-2440-AD92-652B0CB474C5}" dt="2020-08-25T20:22:11.160" v="1529" actId="20577"/>
          <ac:spMkLst>
            <pc:docMk/>
            <pc:sldMk cId="2656807209" sldId="266"/>
            <ac:spMk id="19" creationId="{D627F1D0-A7BA-644C-92D4-2891564D653F}"/>
          </ac:spMkLst>
        </pc:spChg>
      </pc:sldChg>
      <pc:sldChg chg="modSp add mod">
        <pc:chgData name="Krzysztof Lapinski" userId="5acdde3e-df09-47d0-87cb-383e2a2d9536" providerId="ADAL" clId="{E496D8A8-FCDC-2440-AD92-652B0CB474C5}" dt="2020-08-25T20:22:45.031" v="1532" actId="120"/>
        <pc:sldMkLst>
          <pc:docMk/>
          <pc:sldMk cId="1211499022" sldId="271"/>
        </pc:sldMkLst>
        <pc:spChg chg="mod">
          <ac:chgData name="Krzysztof Lapinski" userId="5acdde3e-df09-47d0-87cb-383e2a2d9536" providerId="ADAL" clId="{E496D8A8-FCDC-2440-AD92-652B0CB474C5}" dt="2020-08-25T19:09:44.147" v="38" actId="5793"/>
          <ac:spMkLst>
            <pc:docMk/>
            <pc:sldMk cId="1211499022" sldId="271"/>
            <ac:spMk id="14" creationId="{5445EB29-03A9-5848-A59D-4F61A2B3DD0F}"/>
          </ac:spMkLst>
        </pc:spChg>
        <pc:spChg chg="mod">
          <ac:chgData name="Krzysztof Lapinski" userId="5acdde3e-df09-47d0-87cb-383e2a2d9536" providerId="ADAL" clId="{E496D8A8-FCDC-2440-AD92-652B0CB474C5}" dt="2020-08-25T20:22:45.031" v="1532" actId="120"/>
          <ac:spMkLst>
            <pc:docMk/>
            <pc:sldMk cId="1211499022" sldId="271"/>
            <ac:spMk id="15" creationId="{A0FFE5AB-26F7-AD48-94E2-CF44BAE5B528}"/>
          </ac:spMkLst>
        </pc:spChg>
        <pc:grpChg chg="mod">
          <ac:chgData name="Krzysztof Lapinski" userId="5acdde3e-df09-47d0-87cb-383e2a2d9536" providerId="ADAL" clId="{E496D8A8-FCDC-2440-AD92-652B0CB474C5}" dt="2020-08-25T19:51:07.339" v="1105" actId="12789"/>
          <ac:grpSpMkLst>
            <pc:docMk/>
            <pc:sldMk cId="1211499022" sldId="271"/>
            <ac:grpSpMk id="4" creationId="{8864243E-C586-3A49-B34E-08C3241D7F2D}"/>
          </ac:grpSpMkLst>
        </pc:grpChg>
      </pc:sldChg>
      <pc:sldChg chg="modSp add mod">
        <pc:chgData name="Krzysztof Lapinski" userId="5acdde3e-df09-47d0-87cb-383e2a2d9536" providerId="ADAL" clId="{E496D8A8-FCDC-2440-AD92-652B0CB474C5}" dt="2020-08-25T20:20:40.037" v="1519" actId="20577"/>
        <pc:sldMkLst>
          <pc:docMk/>
          <pc:sldMk cId="1930560744" sldId="280"/>
        </pc:sldMkLst>
        <pc:spChg chg="mod">
          <ac:chgData name="Krzysztof Lapinski" userId="5acdde3e-df09-47d0-87cb-383e2a2d9536" providerId="ADAL" clId="{E496D8A8-FCDC-2440-AD92-652B0CB474C5}" dt="2020-08-25T20:20:40.037" v="1519" actId="20577"/>
          <ac:spMkLst>
            <pc:docMk/>
            <pc:sldMk cId="1930560744" sldId="280"/>
            <ac:spMk id="7" creationId="{21C119A2-E112-2145-B86F-B0F1DE7B2F1F}"/>
          </ac:spMkLst>
        </pc:spChg>
      </pc:sldChg>
      <pc:sldChg chg="delSp modSp add del mod">
        <pc:chgData name="Krzysztof Lapinski" userId="5acdde3e-df09-47d0-87cb-383e2a2d9536" providerId="ADAL" clId="{E496D8A8-FCDC-2440-AD92-652B0CB474C5}" dt="2020-08-25T19:30:09.229" v="248" actId="2696"/>
        <pc:sldMkLst>
          <pc:docMk/>
          <pc:sldMk cId="3563019670" sldId="282"/>
        </pc:sldMkLst>
        <pc:spChg chg="del mod">
          <ac:chgData name="Krzysztof Lapinski" userId="5acdde3e-df09-47d0-87cb-383e2a2d9536" providerId="ADAL" clId="{E496D8A8-FCDC-2440-AD92-652B0CB474C5}" dt="2020-08-25T19:12:33.359" v="45" actId="478"/>
          <ac:spMkLst>
            <pc:docMk/>
            <pc:sldMk cId="3563019670" sldId="282"/>
            <ac:spMk id="5" creationId="{B672A148-C1A2-6C4A-BFB5-480EDBFBB6F9}"/>
          </ac:spMkLst>
        </pc:spChg>
        <pc:spChg chg="mod">
          <ac:chgData name="Krzysztof Lapinski" userId="5acdde3e-df09-47d0-87cb-383e2a2d9536" providerId="ADAL" clId="{E496D8A8-FCDC-2440-AD92-652B0CB474C5}" dt="2020-08-25T19:12:43.059" v="71" actId="20577"/>
          <ac:spMkLst>
            <pc:docMk/>
            <pc:sldMk cId="3563019670" sldId="282"/>
            <ac:spMk id="13" creationId="{D8410E82-4374-674B-A481-FA29A3C0D5E2}"/>
          </ac:spMkLst>
        </pc:spChg>
        <pc:picChg chg="del">
          <ac:chgData name="Krzysztof Lapinski" userId="5acdde3e-df09-47d0-87cb-383e2a2d9536" providerId="ADAL" clId="{E496D8A8-FCDC-2440-AD92-652B0CB474C5}" dt="2020-08-25T19:12:21.999" v="42" actId="478"/>
          <ac:picMkLst>
            <pc:docMk/>
            <pc:sldMk cId="3563019670" sldId="282"/>
            <ac:picMk id="4" creationId="{3FFFA3EB-C22A-FB4D-96EC-A57237994028}"/>
          </ac:picMkLst>
        </pc:picChg>
      </pc:sldChg>
      <pc:sldChg chg="addSp delSp modSp add mod">
        <pc:chgData name="Krzysztof Lapinski" userId="5acdde3e-df09-47d0-87cb-383e2a2d9536" providerId="ADAL" clId="{E496D8A8-FCDC-2440-AD92-652B0CB474C5}" dt="2020-08-25T19:49:21.779" v="1082"/>
        <pc:sldMkLst>
          <pc:docMk/>
          <pc:sldMk cId="705990409" sldId="283"/>
        </pc:sldMkLst>
        <pc:spChg chg="del mod">
          <ac:chgData name="Krzysztof Lapinski" userId="5acdde3e-df09-47d0-87cb-383e2a2d9536" providerId="ADAL" clId="{E496D8A8-FCDC-2440-AD92-652B0CB474C5}" dt="2020-08-25T19:30:15.870" v="251" actId="478"/>
          <ac:spMkLst>
            <pc:docMk/>
            <pc:sldMk cId="705990409" sldId="283"/>
            <ac:spMk id="5" creationId="{B672A148-C1A2-6C4A-BFB5-480EDBFBB6F9}"/>
          </ac:spMkLst>
        </pc:spChg>
        <pc:spChg chg="mod">
          <ac:chgData name="Krzysztof Lapinski" userId="5acdde3e-df09-47d0-87cb-383e2a2d9536" providerId="ADAL" clId="{E496D8A8-FCDC-2440-AD92-652B0CB474C5}" dt="2020-08-25T19:26:48.591" v="143" actId="1076"/>
          <ac:spMkLst>
            <pc:docMk/>
            <pc:sldMk cId="705990409" sldId="283"/>
            <ac:spMk id="7" creationId="{E46AFF2E-05EB-B54B-BC8D-D4A273C91F1D}"/>
          </ac:spMkLst>
        </pc:spChg>
        <pc:spChg chg="add del mod">
          <ac:chgData name="Krzysztof Lapinski" userId="5acdde3e-df09-47d0-87cb-383e2a2d9536" providerId="ADAL" clId="{E496D8A8-FCDC-2440-AD92-652B0CB474C5}" dt="2020-08-25T19:49:21.441" v="1081" actId="478"/>
          <ac:spMkLst>
            <pc:docMk/>
            <pc:sldMk cId="705990409" sldId="283"/>
            <ac:spMk id="11" creationId="{9C43B03D-DEDC-9546-AF9A-23DEBF9D0CE5}"/>
          </ac:spMkLst>
        </pc:spChg>
        <pc:spChg chg="add mod">
          <ac:chgData name="Krzysztof Lapinski" userId="5acdde3e-df09-47d0-87cb-383e2a2d9536" providerId="ADAL" clId="{E496D8A8-FCDC-2440-AD92-652B0CB474C5}" dt="2020-08-25T19:49:21.779" v="1082"/>
          <ac:spMkLst>
            <pc:docMk/>
            <pc:sldMk cId="705990409" sldId="283"/>
            <ac:spMk id="12" creationId="{F4280151-D053-5B46-B5B8-73565C931A26}"/>
          </ac:spMkLst>
        </pc:spChg>
        <pc:spChg chg="del mod">
          <ac:chgData name="Krzysztof Lapinski" userId="5acdde3e-df09-47d0-87cb-383e2a2d9536" providerId="ADAL" clId="{E496D8A8-FCDC-2440-AD92-652B0CB474C5}" dt="2020-08-25T19:30:15.870" v="251" actId="478"/>
          <ac:spMkLst>
            <pc:docMk/>
            <pc:sldMk cId="705990409" sldId="283"/>
            <ac:spMk id="13" creationId="{D8410E82-4374-674B-A481-FA29A3C0D5E2}"/>
          </ac:spMkLst>
        </pc:spChg>
        <pc:grpChg chg="del">
          <ac:chgData name="Krzysztof Lapinski" userId="5acdde3e-df09-47d0-87cb-383e2a2d9536" providerId="ADAL" clId="{E496D8A8-FCDC-2440-AD92-652B0CB474C5}" dt="2020-08-25T19:25:11.416" v="72" actId="478"/>
          <ac:grpSpMkLst>
            <pc:docMk/>
            <pc:sldMk cId="705990409" sldId="283"/>
            <ac:grpSpMk id="19" creationId="{7B3D834C-C993-4B47-90BF-AEC204B8F013}"/>
          </ac:grpSpMkLst>
        </pc:grpChg>
        <pc:picChg chg="del">
          <ac:chgData name="Krzysztof Lapinski" userId="5acdde3e-df09-47d0-87cb-383e2a2d9536" providerId="ADAL" clId="{E496D8A8-FCDC-2440-AD92-652B0CB474C5}" dt="2020-08-25T19:30:12.626" v="250" actId="478"/>
          <ac:picMkLst>
            <pc:docMk/>
            <pc:sldMk cId="705990409" sldId="283"/>
            <ac:picMk id="4" creationId="{3FFFA3EB-C22A-FB4D-96EC-A57237994028}"/>
          </ac:picMkLst>
        </pc:picChg>
      </pc:sldChg>
      <pc:sldChg chg="modSp add mod modTransition">
        <pc:chgData name="Krzysztof Lapinski" userId="5acdde3e-df09-47d0-87cb-383e2a2d9536" providerId="ADAL" clId="{E496D8A8-FCDC-2440-AD92-652B0CB474C5}" dt="2020-08-25T19:50:05.614" v="1095"/>
        <pc:sldMkLst>
          <pc:docMk/>
          <pc:sldMk cId="4143305370" sldId="284"/>
        </pc:sldMkLst>
        <pc:spChg chg="mod">
          <ac:chgData name="Krzysztof Lapinski" userId="5acdde3e-df09-47d0-87cb-383e2a2d9536" providerId="ADAL" clId="{E496D8A8-FCDC-2440-AD92-652B0CB474C5}" dt="2020-08-25T19:31:08.402" v="272" actId="14100"/>
          <ac:spMkLst>
            <pc:docMk/>
            <pc:sldMk cId="4143305370" sldId="284"/>
            <ac:spMk id="5" creationId="{B672A148-C1A2-6C4A-BFB5-480EDBFBB6F9}"/>
          </ac:spMkLst>
        </pc:spChg>
        <pc:spChg chg="mod">
          <ac:chgData name="Krzysztof Lapinski" userId="5acdde3e-df09-47d0-87cb-383e2a2d9536" providerId="ADAL" clId="{E496D8A8-FCDC-2440-AD92-652B0CB474C5}" dt="2020-08-25T19:42:32.601" v="901" actId="20577"/>
          <ac:spMkLst>
            <pc:docMk/>
            <pc:sldMk cId="4143305370" sldId="284"/>
            <ac:spMk id="11" creationId="{9C43B03D-DEDC-9546-AF9A-23DEBF9D0CE5}"/>
          </ac:spMkLst>
        </pc:spChg>
      </pc:sldChg>
      <pc:sldChg chg="delSp add del mod">
        <pc:chgData name="Krzysztof Lapinski" userId="5acdde3e-df09-47d0-87cb-383e2a2d9536" providerId="ADAL" clId="{E496D8A8-FCDC-2440-AD92-652B0CB474C5}" dt="2020-08-25T19:34:36.721" v="477" actId="2696"/>
        <pc:sldMkLst>
          <pc:docMk/>
          <pc:sldMk cId="345976525" sldId="285"/>
        </pc:sldMkLst>
        <pc:grpChg chg="del">
          <ac:chgData name="Krzysztof Lapinski" userId="5acdde3e-df09-47d0-87cb-383e2a2d9536" providerId="ADAL" clId="{E496D8A8-FCDC-2440-AD92-652B0CB474C5}" dt="2020-08-25T19:30:38.009" v="253" actId="478"/>
          <ac:grpSpMkLst>
            <pc:docMk/>
            <pc:sldMk cId="345976525" sldId="285"/>
            <ac:grpSpMk id="19" creationId="{7B3D834C-C993-4B47-90BF-AEC204B8F013}"/>
          </ac:grpSpMkLst>
        </pc:grpChg>
      </pc:sldChg>
      <pc:sldChg chg="addSp delSp modSp add del mod">
        <pc:chgData name="Krzysztof Lapinski" userId="5acdde3e-df09-47d0-87cb-383e2a2d9536" providerId="ADAL" clId="{E496D8A8-FCDC-2440-AD92-652B0CB474C5}" dt="2020-08-25T19:49:27.095" v="1083" actId="2696"/>
        <pc:sldMkLst>
          <pc:docMk/>
          <pc:sldMk cId="3227722643" sldId="286"/>
        </pc:sldMkLst>
        <pc:spChg chg="del mod">
          <ac:chgData name="Krzysztof Lapinski" userId="5acdde3e-df09-47d0-87cb-383e2a2d9536" providerId="ADAL" clId="{E496D8A8-FCDC-2440-AD92-652B0CB474C5}" dt="2020-08-25T19:36:24.062" v="511" actId="478"/>
          <ac:spMkLst>
            <pc:docMk/>
            <pc:sldMk cId="3227722643" sldId="286"/>
            <ac:spMk id="5" creationId="{B672A148-C1A2-6C4A-BFB5-480EDBFBB6F9}"/>
          </ac:spMkLst>
        </pc:spChg>
        <pc:spChg chg="mod">
          <ac:chgData name="Krzysztof Lapinski" userId="5acdde3e-df09-47d0-87cb-383e2a2d9536" providerId="ADAL" clId="{E496D8A8-FCDC-2440-AD92-652B0CB474C5}" dt="2020-08-25T19:35:02.710" v="487" actId="122"/>
          <ac:spMkLst>
            <pc:docMk/>
            <pc:sldMk cId="3227722643" sldId="286"/>
            <ac:spMk id="11" creationId="{9C43B03D-DEDC-9546-AF9A-23DEBF9D0CE5}"/>
          </ac:spMkLst>
        </pc:spChg>
        <pc:spChg chg="del mod">
          <ac:chgData name="Krzysztof Lapinski" userId="5acdde3e-df09-47d0-87cb-383e2a2d9536" providerId="ADAL" clId="{E496D8A8-FCDC-2440-AD92-652B0CB474C5}" dt="2020-08-25T19:36:24.062" v="511" actId="478"/>
          <ac:spMkLst>
            <pc:docMk/>
            <pc:sldMk cId="3227722643" sldId="286"/>
            <ac:spMk id="13" creationId="{D8410E82-4374-674B-A481-FA29A3C0D5E2}"/>
          </ac:spMkLst>
        </pc:spChg>
        <pc:picChg chg="del">
          <ac:chgData name="Krzysztof Lapinski" userId="5acdde3e-df09-47d0-87cb-383e2a2d9536" providerId="ADAL" clId="{E496D8A8-FCDC-2440-AD92-652B0CB474C5}" dt="2020-08-25T19:33:31.731" v="409" actId="478"/>
          <ac:picMkLst>
            <pc:docMk/>
            <pc:sldMk cId="3227722643" sldId="286"/>
            <ac:picMk id="4" creationId="{3FFFA3EB-C22A-FB4D-96EC-A57237994028}"/>
          </ac:picMkLst>
        </pc:picChg>
        <pc:picChg chg="add del mod">
          <ac:chgData name="Krzysztof Lapinski" userId="5acdde3e-df09-47d0-87cb-383e2a2d9536" providerId="ADAL" clId="{E496D8A8-FCDC-2440-AD92-652B0CB474C5}" dt="2020-08-25T19:36:21.159" v="510" actId="478"/>
          <ac:picMkLst>
            <pc:docMk/>
            <pc:sldMk cId="3227722643" sldId="286"/>
            <ac:picMk id="8" creationId="{A92355B9-E470-3442-9083-A27328CC8377}"/>
          </ac:picMkLst>
        </pc:picChg>
      </pc:sldChg>
      <pc:sldChg chg="addSp delSp modSp add del mod">
        <pc:chgData name="Krzysztof Lapinski" userId="5acdde3e-df09-47d0-87cb-383e2a2d9536" providerId="ADAL" clId="{E496D8A8-FCDC-2440-AD92-652B0CB474C5}" dt="2020-08-25T19:49:35.166" v="1086" actId="2696"/>
        <pc:sldMkLst>
          <pc:docMk/>
          <pc:sldMk cId="119021387" sldId="287"/>
        </pc:sldMkLst>
        <pc:spChg chg="del mod">
          <ac:chgData name="Krzysztof Lapinski" userId="5acdde3e-df09-47d0-87cb-383e2a2d9536" providerId="ADAL" clId="{E496D8A8-FCDC-2440-AD92-652B0CB474C5}" dt="2020-08-25T19:37:51.791" v="524" actId="478"/>
          <ac:spMkLst>
            <pc:docMk/>
            <pc:sldMk cId="119021387" sldId="287"/>
            <ac:spMk id="5" creationId="{B672A148-C1A2-6C4A-BFB5-480EDBFBB6F9}"/>
          </ac:spMkLst>
        </pc:spChg>
        <pc:spChg chg="mod">
          <ac:chgData name="Krzysztof Lapinski" userId="5acdde3e-df09-47d0-87cb-383e2a2d9536" providerId="ADAL" clId="{E496D8A8-FCDC-2440-AD92-652B0CB474C5}" dt="2020-08-25T19:35:21.366" v="503" actId="1076"/>
          <ac:spMkLst>
            <pc:docMk/>
            <pc:sldMk cId="119021387" sldId="287"/>
            <ac:spMk id="11" creationId="{9C43B03D-DEDC-9546-AF9A-23DEBF9D0CE5}"/>
          </ac:spMkLst>
        </pc:spChg>
        <pc:spChg chg="del mod">
          <ac:chgData name="Krzysztof Lapinski" userId="5acdde3e-df09-47d0-87cb-383e2a2d9536" providerId="ADAL" clId="{E496D8A8-FCDC-2440-AD92-652B0CB474C5}" dt="2020-08-25T19:37:51.791" v="524" actId="478"/>
          <ac:spMkLst>
            <pc:docMk/>
            <pc:sldMk cId="119021387" sldId="287"/>
            <ac:spMk id="13" creationId="{D8410E82-4374-674B-A481-FA29A3C0D5E2}"/>
          </ac:spMkLst>
        </pc:spChg>
        <pc:picChg chg="del">
          <ac:chgData name="Krzysztof Lapinski" userId="5acdde3e-df09-47d0-87cb-383e2a2d9536" providerId="ADAL" clId="{E496D8A8-FCDC-2440-AD92-652B0CB474C5}" dt="2020-08-25T19:37:35.409" v="518" actId="478"/>
          <ac:picMkLst>
            <pc:docMk/>
            <pc:sldMk cId="119021387" sldId="287"/>
            <ac:picMk id="8" creationId="{A92355B9-E470-3442-9083-A27328CC8377}"/>
          </ac:picMkLst>
        </pc:picChg>
        <pc:picChg chg="add del mod">
          <ac:chgData name="Krzysztof Lapinski" userId="5acdde3e-df09-47d0-87cb-383e2a2d9536" providerId="ADAL" clId="{E496D8A8-FCDC-2440-AD92-652B0CB474C5}" dt="2020-08-25T19:37:54.244" v="525" actId="478"/>
          <ac:picMkLst>
            <pc:docMk/>
            <pc:sldMk cId="119021387" sldId="287"/>
            <ac:picMk id="9" creationId="{AE4286EF-C17A-B74E-961A-E7E71571CB18}"/>
          </ac:picMkLst>
        </pc:picChg>
      </pc:sldChg>
      <pc:sldChg chg="delSp modSp add mod">
        <pc:chgData name="Krzysztof Lapinski" userId="5acdde3e-df09-47d0-87cb-383e2a2d9536" providerId="ADAL" clId="{E496D8A8-FCDC-2440-AD92-652B0CB474C5}" dt="2020-08-25T19:49:32.086" v="1085" actId="478"/>
        <pc:sldMkLst>
          <pc:docMk/>
          <pc:sldMk cId="976560248" sldId="288"/>
        </pc:sldMkLst>
        <pc:spChg chg="del mod">
          <ac:chgData name="Krzysztof Lapinski" userId="5acdde3e-df09-47d0-87cb-383e2a2d9536" providerId="ADAL" clId="{E496D8A8-FCDC-2440-AD92-652B0CB474C5}" dt="2020-08-25T19:49:32.086" v="1085" actId="478"/>
          <ac:spMkLst>
            <pc:docMk/>
            <pc:sldMk cId="976560248" sldId="288"/>
            <ac:spMk id="5" creationId="{B672A148-C1A2-6C4A-BFB5-480EDBFBB6F9}"/>
          </ac:spMkLst>
        </pc:spChg>
        <pc:spChg chg="mod">
          <ac:chgData name="Krzysztof Lapinski" userId="5acdde3e-df09-47d0-87cb-383e2a2d9536" providerId="ADAL" clId="{E496D8A8-FCDC-2440-AD92-652B0CB474C5}" dt="2020-08-25T19:42:36.284" v="902" actId="20577"/>
          <ac:spMkLst>
            <pc:docMk/>
            <pc:sldMk cId="976560248" sldId="288"/>
            <ac:spMk id="11" creationId="{9C43B03D-DEDC-9546-AF9A-23DEBF9D0CE5}"/>
          </ac:spMkLst>
        </pc:spChg>
        <pc:spChg chg="del">
          <ac:chgData name="Krzysztof Lapinski" userId="5acdde3e-df09-47d0-87cb-383e2a2d9536" providerId="ADAL" clId="{E496D8A8-FCDC-2440-AD92-652B0CB474C5}" dt="2020-08-25T19:49:32.086" v="1085" actId="478"/>
          <ac:spMkLst>
            <pc:docMk/>
            <pc:sldMk cId="976560248" sldId="288"/>
            <ac:spMk id="13" creationId="{D8410E82-4374-674B-A481-FA29A3C0D5E2}"/>
          </ac:spMkLst>
        </pc:spChg>
        <pc:picChg chg="del">
          <ac:chgData name="Krzysztof Lapinski" userId="5acdde3e-df09-47d0-87cb-383e2a2d9536" providerId="ADAL" clId="{E496D8A8-FCDC-2440-AD92-652B0CB474C5}" dt="2020-08-25T19:49:32.086" v="1085" actId="478"/>
          <ac:picMkLst>
            <pc:docMk/>
            <pc:sldMk cId="976560248" sldId="288"/>
            <ac:picMk id="8" creationId="{A92355B9-E470-3442-9083-A27328CC8377}"/>
          </ac:picMkLst>
        </pc:picChg>
      </pc:sldChg>
      <pc:sldChg chg="addSp delSp modSp add mod">
        <pc:chgData name="Krzysztof Lapinski" userId="5acdde3e-df09-47d0-87cb-383e2a2d9536" providerId="ADAL" clId="{E496D8A8-FCDC-2440-AD92-652B0CB474C5}" dt="2020-08-25T19:49:40.257" v="1088" actId="478"/>
        <pc:sldMkLst>
          <pc:docMk/>
          <pc:sldMk cId="1830956722" sldId="289"/>
        </pc:sldMkLst>
        <pc:spChg chg="add del">
          <ac:chgData name="Krzysztof Lapinski" userId="5acdde3e-df09-47d0-87cb-383e2a2d9536" providerId="ADAL" clId="{E496D8A8-FCDC-2440-AD92-652B0CB474C5}" dt="2020-08-25T19:49:40.257" v="1088" actId="478"/>
          <ac:spMkLst>
            <pc:docMk/>
            <pc:sldMk cId="1830956722" sldId="289"/>
            <ac:spMk id="5" creationId="{B672A148-C1A2-6C4A-BFB5-480EDBFBB6F9}"/>
          </ac:spMkLst>
        </pc:spChg>
        <pc:spChg chg="mod">
          <ac:chgData name="Krzysztof Lapinski" userId="5acdde3e-df09-47d0-87cb-383e2a2d9536" providerId="ADAL" clId="{E496D8A8-FCDC-2440-AD92-652B0CB474C5}" dt="2020-08-25T19:42:40.534" v="903" actId="20577"/>
          <ac:spMkLst>
            <pc:docMk/>
            <pc:sldMk cId="1830956722" sldId="289"/>
            <ac:spMk id="11" creationId="{9C43B03D-DEDC-9546-AF9A-23DEBF9D0CE5}"/>
          </ac:spMkLst>
        </pc:spChg>
        <pc:spChg chg="add del">
          <ac:chgData name="Krzysztof Lapinski" userId="5acdde3e-df09-47d0-87cb-383e2a2d9536" providerId="ADAL" clId="{E496D8A8-FCDC-2440-AD92-652B0CB474C5}" dt="2020-08-25T19:49:40.257" v="1088" actId="478"/>
          <ac:spMkLst>
            <pc:docMk/>
            <pc:sldMk cId="1830956722" sldId="289"/>
            <ac:spMk id="13" creationId="{D8410E82-4374-674B-A481-FA29A3C0D5E2}"/>
          </ac:spMkLst>
        </pc:spChg>
        <pc:picChg chg="add del mod">
          <ac:chgData name="Krzysztof Lapinski" userId="5acdde3e-df09-47d0-87cb-383e2a2d9536" providerId="ADAL" clId="{E496D8A8-FCDC-2440-AD92-652B0CB474C5}" dt="2020-08-25T19:49:40.257" v="1088" actId="478"/>
          <ac:picMkLst>
            <pc:docMk/>
            <pc:sldMk cId="1830956722" sldId="289"/>
            <ac:picMk id="3" creationId="{D22C4E05-ADC4-884A-A4E3-4D7C4031A4A2}"/>
          </ac:picMkLst>
        </pc:picChg>
        <pc:picChg chg="del">
          <ac:chgData name="Krzysztof Lapinski" userId="5acdde3e-df09-47d0-87cb-383e2a2d9536" providerId="ADAL" clId="{E496D8A8-FCDC-2440-AD92-652B0CB474C5}" dt="2020-08-25T19:46:04.251" v="1059" actId="478"/>
          <ac:picMkLst>
            <pc:docMk/>
            <pc:sldMk cId="1830956722" sldId="289"/>
            <ac:picMk id="9" creationId="{AE4286EF-C17A-B74E-961A-E7E71571CB18}"/>
          </ac:picMkLst>
        </pc:picChg>
      </pc:sldChg>
      <pc:sldChg chg="addSp delSp modSp add del mod">
        <pc:chgData name="Krzysztof Lapinski" userId="5acdde3e-df09-47d0-87cb-383e2a2d9536" providerId="ADAL" clId="{E496D8A8-FCDC-2440-AD92-652B0CB474C5}" dt="2020-08-25T19:49:43.428" v="1089" actId="2696"/>
        <pc:sldMkLst>
          <pc:docMk/>
          <pc:sldMk cId="936864704" sldId="290"/>
        </pc:sldMkLst>
        <pc:spChg chg="del mod">
          <ac:chgData name="Krzysztof Lapinski" userId="5acdde3e-df09-47d0-87cb-383e2a2d9536" providerId="ADAL" clId="{E496D8A8-FCDC-2440-AD92-652B0CB474C5}" dt="2020-08-25T19:41:24.012" v="829" actId="478"/>
          <ac:spMkLst>
            <pc:docMk/>
            <pc:sldMk cId="936864704" sldId="290"/>
            <ac:spMk id="5" creationId="{B672A148-C1A2-6C4A-BFB5-480EDBFBB6F9}"/>
          </ac:spMkLst>
        </pc:spChg>
        <pc:spChg chg="mod">
          <ac:chgData name="Krzysztof Lapinski" userId="5acdde3e-df09-47d0-87cb-383e2a2d9536" providerId="ADAL" clId="{E496D8A8-FCDC-2440-AD92-652B0CB474C5}" dt="2020-08-25T19:38:35.729" v="564" actId="20577"/>
          <ac:spMkLst>
            <pc:docMk/>
            <pc:sldMk cId="936864704" sldId="290"/>
            <ac:spMk id="11" creationId="{9C43B03D-DEDC-9546-AF9A-23DEBF9D0CE5}"/>
          </ac:spMkLst>
        </pc:spChg>
        <pc:spChg chg="del mod">
          <ac:chgData name="Krzysztof Lapinski" userId="5acdde3e-df09-47d0-87cb-383e2a2d9536" providerId="ADAL" clId="{E496D8A8-FCDC-2440-AD92-652B0CB474C5}" dt="2020-08-25T19:41:24.012" v="829" actId="478"/>
          <ac:spMkLst>
            <pc:docMk/>
            <pc:sldMk cId="936864704" sldId="290"/>
            <ac:spMk id="13" creationId="{D8410E82-4374-674B-A481-FA29A3C0D5E2}"/>
          </ac:spMkLst>
        </pc:spChg>
        <pc:picChg chg="add del mod">
          <ac:chgData name="Krzysztof Lapinski" userId="5acdde3e-df09-47d0-87cb-383e2a2d9536" providerId="ADAL" clId="{E496D8A8-FCDC-2440-AD92-652B0CB474C5}" dt="2020-08-25T19:41:24.012" v="829" actId="478"/>
          <ac:picMkLst>
            <pc:docMk/>
            <pc:sldMk cId="936864704" sldId="290"/>
            <ac:picMk id="8" creationId="{17998271-AD1D-4E4B-B404-D428DE98E9E0}"/>
          </ac:picMkLst>
        </pc:picChg>
        <pc:picChg chg="del">
          <ac:chgData name="Krzysztof Lapinski" userId="5acdde3e-df09-47d0-87cb-383e2a2d9536" providerId="ADAL" clId="{E496D8A8-FCDC-2440-AD92-652B0CB474C5}" dt="2020-08-25T19:38:42.618" v="573" actId="478"/>
          <ac:picMkLst>
            <pc:docMk/>
            <pc:sldMk cId="936864704" sldId="290"/>
            <ac:picMk id="9" creationId="{AE4286EF-C17A-B74E-961A-E7E71571CB18}"/>
          </ac:picMkLst>
        </pc:picChg>
      </pc:sldChg>
      <pc:sldChg chg="delSp modSp add mod">
        <pc:chgData name="Krzysztof Lapinski" userId="5acdde3e-df09-47d0-87cb-383e2a2d9536" providerId="ADAL" clId="{E496D8A8-FCDC-2440-AD92-652B0CB474C5}" dt="2020-08-25T19:50:22.417" v="1098" actId="478"/>
        <pc:sldMkLst>
          <pc:docMk/>
          <pc:sldMk cId="2122730576" sldId="291"/>
        </pc:sldMkLst>
        <pc:spChg chg="del">
          <ac:chgData name="Krzysztof Lapinski" userId="5acdde3e-df09-47d0-87cb-383e2a2d9536" providerId="ADAL" clId="{E496D8A8-FCDC-2440-AD92-652B0CB474C5}" dt="2020-08-25T19:49:47.803" v="1091" actId="478"/>
          <ac:spMkLst>
            <pc:docMk/>
            <pc:sldMk cId="2122730576" sldId="291"/>
            <ac:spMk id="5" creationId="{B672A148-C1A2-6C4A-BFB5-480EDBFBB6F9}"/>
          </ac:spMkLst>
        </pc:spChg>
        <pc:spChg chg="mod">
          <ac:chgData name="Krzysztof Lapinski" userId="5acdde3e-df09-47d0-87cb-383e2a2d9536" providerId="ADAL" clId="{E496D8A8-FCDC-2440-AD92-652B0CB474C5}" dt="2020-08-25T19:42:44.813" v="904" actId="20577"/>
          <ac:spMkLst>
            <pc:docMk/>
            <pc:sldMk cId="2122730576" sldId="291"/>
            <ac:spMk id="11" creationId="{9C43B03D-DEDC-9546-AF9A-23DEBF9D0CE5}"/>
          </ac:spMkLst>
        </pc:spChg>
        <pc:spChg chg="del">
          <ac:chgData name="Krzysztof Lapinski" userId="5acdde3e-df09-47d0-87cb-383e2a2d9536" providerId="ADAL" clId="{E496D8A8-FCDC-2440-AD92-652B0CB474C5}" dt="2020-08-25T19:49:47.803" v="1091" actId="478"/>
          <ac:spMkLst>
            <pc:docMk/>
            <pc:sldMk cId="2122730576" sldId="291"/>
            <ac:spMk id="13" creationId="{D8410E82-4374-674B-A481-FA29A3C0D5E2}"/>
          </ac:spMkLst>
        </pc:spChg>
        <pc:picChg chg="del">
          <ac:chgData name="Krzysztof Lapinski" userId="5acdde3e-df09-47d0-87cb-383e2a2d9536" providerId="ADAL" clId="{E496D8A8-FCDC-2440-AD92-652B0CB474C5}" dt="2020-08-25T19:50:22.417" v="1098" actId="478"/>
          <ac:picMkLst>
            <pc:docMk/>
            <pc:sldMk cId="2122730576" sldId="291"/>
            <ac:picMk id="8" creationId="{17998271-AD1D-4E4B-B404-D428DE98E9E0}"/>
          </ac:picMkLst>
        </pc:picChg>
      </pc:sldChg>
      <pc:sldChg chg="addSp delSp modSp add del mod">
        <pc:chgData name="Krzysztof Lapinski" userId="5acdde3e-df09-47d0-87cb-383e2a2d9536" providerId="ADAL" clId="{E496D8A8-FCDC-2440-AD92-652B0CB474C5}" dt="2020-08-25T19:49:52.554" v="1092" actId="2696"/>
        <pc:sldMkLst>
          <pc:docMk/>
          <pc:sldMk cId="1518477993" sldId="292"/>
        </pc:sldMkLst>
        <pc:spChg chg="del mod">
          <ac:chgData name="Krzysztof Lapinski" userId="5acdde3e-df09-47d0-87cb-383e2a2d9536" providerId="ADAL" clId="{E496D8A8-FCDC-2440-AD92-652B0CB474C5}" dt="2020-08-25T19:44:34.249" v="998" actId="478"/>
          <ac:spMkLst>
            <pc:docMk/>
            <pc:sldMk cId="1518477993" sldId="292"/>
            <ac:spMk id="5" creationId="{B672A148-C1A2-6C4A-BFB5-480EDBFBB6F9}"/>
          </ac:spMkLst>
        </pc:spChg>
        <pc:spChg chg="mod">
          <ac:chgData name="Krzysztof Lapinski" userId="5acdde3e-df09-47d0-87cb-383e2a2d9536" providerId="ADAL" clId="{E496D8A8-FCDC-2440-AD92-652B0CB474C5}" dt="2020-08-25T19:43:03.281" v="909" actId="20577"/>
          <ac:spMkLst>
            <pc:docMk/>
            <pc:sldMk cId="1518477993" sldId="292"/>
            <ac:spMk id="11" creationId="{9C43B03D-DEDC-9546-AF9A-23DEBF9D0CE5}"/>
          </ac:spMkLst>
        </pc:spChg>
        <pc:spChg chg="del mod">
          <ac:chgData name="Krzysztof Lapinski" userId="5acdde3e-df09-47d0-87cb-383e2a2d9536" providerId="ADAL" clId="{E496D8A8-FCDC-2440-AD92-652B0CB474C5}" dt="2020-08-25T19:44:34.249" v="998" actId="478"/>
          <ac:spMkLst>
            <pc:docMk/>
            <pc:sldMk cId="1518477993" sldId="292"/>
            <ac:spMk id="13" creationId="{D8410E82-4374-674B-A481-FA29A3C0D5E2}"/>
          </ac:spMkLst>
        </pc:spChg>
        <pc:picChg chg="del">
          <ac:chgData name="Krzysztof Lapinski" userId="5acdde3e-df09-47d0-87cb-383e2a2d9536" providerId="ADAL" clId="{E496D8A8-FCDC-2440-AD92-652B0CB474C5}" dt="2020-08-25T19:41:42.147" v="831" actId="478"/>
          <ac:picMkLst>
            <pc:docMk/>
            <pc:sldMk cId="1518477993" sldId="292"/>
            <ac:picMk id="8" creationId="{17998271-AD1D-4E4B-B404-D428DE98E9E0}"/>
          </ac:picMkLst>
        </pc:picChg>
        <pc:picChg chg="add del mod">
          <ac:chgData name="Krzysztof Lapinski" userId="5acdde3e-df09-47d0-87cb-383e2a2d9536" providerId="ADAL" clId="{E496D8A8-FCDC-2440-AD92-652B0CB474C5}" dt="2020-08-25T19:44:34.249" v="998" actId="478"/>
          <ac:picMkLst>
            <pc:docMk/>
            <pc:sldMk cId="1518477993" sldId="292"/>
            <ac:picMk id="9" creationId="{013AD8F0-2309-5540-81B3-83F261571DD3}"/>
          </ac:picMkLst>
        </pc:picChg>
      </pc:sldChg>
      <pc:sldChg chg="delSp add mod">
        <pc:chgData name="Krzysztof Lapinski" userId="5acdde3e-df09-47d0-87cb-383e2a2d9536" providerId="ADAL" clId="{E496D8A8-FCDC-2440-AD92-652B0CB474C5}" dt="2020-08-25T19:49:56.949" v="1094" actId="478"/>
        <pc:sldMkLst>
          <pc:docMk/>
          <pc:sldMk cId="322116282" sldId="293"/>
        </pc:sldMkLst>
        <pc:spChg chg="del">
          <ac:chgData name="Krzysztof Lapinski" userId="5acdde3e-df09-47d0-87cb-383e2a2d9536" providerId="ADAL" clId="{E496D8A8-FCDC-2440-AD92-652B0CB474C5}" dt="2020-08-25T19:49:56.949" v="1094" actId="478"/>
          <ac:spMkLst>
            <pc:docMk/>
            <pc:sldMk cId="322116282" sldId="293"/>
            <ac:spMk id="5" creationId="{B672A148-C1A2-6C4A-BFB5-480EDBFBB6F9}"/>
          </ac:spMkLst>
        </pc:spChg>
        <pc:spChg chg="del">
          <ac:chgData name="Krzysztof Lapinski" userId="5acdde3e-df09-47d0-87cb-383e2a2d9536" providerId="ADAL" clId="{E496D8A8-FCDC-2440-AD92-652B0CB474C5}" dt="2020-08-25T19:49:56.949" v="1094" actId="478"/>
          <ac:spMkLst>
            <pc:docMk/>
            <pc:sldMk cId="322116282" sldId="293"/>
            <ac:spMk id="13" creationId="{D8410E82-4374-674B-A481-FA29A3C0D5E2}"/>
          </ac:spMkLst>
        </pc:spChg>
        <pc:picChg chg="del">
          <ac:chgData name="Krzysztof Lapinski" userId="5acdde3e-df09-47d0-87cb-383e2a2d9536" providerId="ADAL" clId="{E496D8A8-FCDC-2440-AD92-652B0CB474C5}" dt="2020-08-25T19:49:56.949" v="1094" actId="478"/>
          <ac:picMkLst>
            <pc:docMk/>
            <pc:sldMk cId="322116282" sldId="293"/>
            <ac:picMk id="9" creationId="{013AD8F0-2309-5540-81B3-83F261571DD3}"/>
          </ac:picMkLst>
        </pc:picChg>
      </pc:sldChg>
      <pc:sldChg chg="addSp delSp modSp add del mod">
        <pc:chgData name="Krzysztof Lapinski" userId="5acdde3e-df09-47d0-87cb-383e2a2d9536" providerId="ADAL" clId="{E496D8A8-FCDC-2440-AD92-652B0CB474C5}" dt="2020-08-25T19:48:49.412" v="1076" actId="2696"/>
        <pc:sldMkLst>
          <pc:docMk/>
          <pc:sldMk cId="1412922833" sldId="294"/>
        </pc:sldMkLst>
        <pc:spChg chg="mod">
          <ac:chgData name="Krzysztof Lapinski" userId="5acdde3e-df09-47d0-87cb-383e2a2d9536" providerId="ADAL" clId="{E496D8A8-FCDC-2440-AD92-652B0CB474C5}" dt="2020-08-25T19:45:17.656" v="1051" actId="20577"/>
          <ac:spMkLst>
            <pc:docMk/>
            <pc:sldMk cId="1412922833" sldId="294"/>
            <ac:spMk id="5" creationId="{B672A148-C1A2-6C4A-BFB5-480EDBFBB6F9}"/>
          </ac:spMkLst>
        </pc:spChg>
        <pc:spChg chg="mod">
          <ac:chgData name="Krzysztof Lapinski" userId="5acdde3e-df09-47d0-87cb-383e2a2d9536" providerId="ADAL" clId="{E496D8A8-FCDC-2440-AD92-652B0CB474C5}" dt="2020-08-25T19:45:14.406" v="1046" actId="1076"/>
          <ac:spMkLst>
            <pc:docMk/>
            <pc:sldMk cId="1412922833" sldId="294"/>
            <ac:spMk id="11" creationId="{9C43B03D-DEDC-9546-AF9A-23DEBF9D0CE5}"/>
          </ac:spMkLst>
        </pc:spChg>
        <pc:spChg chg="del">
          <ac:chgData name="Krzysztof Lapinski" userId="5acdde3e-df09-47d0-87cb-383e2a2d9536" providerId="ADAL" clId="{E496D8A8-FCDC-2440-AD92-652B0CB474C5}" dt="2020-08-25T19:45:22.919" v="1052" actId="478"/>
          <ac:spMkLst>
            <pc:docMk/>
            <pc:sldMk cId="1412922833" sldId="294"/>
            <ac:spMk id="13" creationId="{D8410E82-4374-674B-A481-FA29A3C0D5E2}"/>
          </ac:spMkLst>
        </pc:spChg>
        <pc:picChg chg="add mod">
          <ac:chgData name="Krzysztof Lapinski" userId="5acdde3e-df09-47d0-87cb-383e2a2d9536" providerId="ADAL" clId="{E496D8A8-FCDC-2440-AD92-652B0CB474C5}" dt="2020-08-25T19:45:45.738" v="1058" actId="167"/>
          <ac:picMkLst>
            <pc:docMk/>
            <pc:sldMk cId="1412922833" sldId="294"/>
            <ac:picMk id="3" creationId="{A393DCD0-C6A5-6645-AE88-177D5C3227C1}"/>
          </ac:picMkLst>
        </pc:picChg>
        <pc:picChg chg="del">
          <ac:chgData name="Krzysztof Lapinski" userId="5acdde3e-df09-47d0-87cb-383e2a2d9536" providerId="ADAL" clId="{E496D8A8-FCDC-2440-AD92-652B0CB474C5}" dt="2020-08-25T19:45:29.805" v="1053" actId="478"/>
          <ac:picMkLst>
            <pc:docMk/>
            <pc:sldMk cId="1412922833" sldId="294"/>
            <ac:picMk id="9" creationId="{013AD8F0-2309-5540-81B3-83F261571DD3}"/>
          </ac:picMkLst>
        </pc:picChg>
      </pc:sldChg>
      <pc:sldChg chg="addSp delSp modSp add mod modTransition">
        <pc:chgData name="Krzysztof Lapinski" userId="5acdde3e-df09-47d0-87cb-383e2a2d9536" providerId="ADAL" clId="{E496D8A8-FCDC-2440-AD92-652B0CB474C5}" dt="2020-08-25T19:50:29.167" v="1101"/>
        <pc:sldMkLst>
          <pc:docMk/>
          <pc:sldMk cId="1885371095" sldId="295"/>
        </pc:sldMkLst>
        <pc:spChg chg="mod topLvl">
          <ac:chgData name="Krzysztof Lapinski" userId="5acdde3e-df09-47d0-87cb-383e2a2d9536" providerId="ADAL" clId="{E496D8A8-FCDC-2440-AD92-652B0CB474C5}" dt="2020-08-25T19:48:47.292" v="1075" actId="165"/>
          <ac:spMkLst>
            <pc:docMk/>
            <pc:sldMk cId="1885371095" sldId="295"/>
            <ac:spMk id="5" creationId="{B672A148-C1A2-6C4A-BFB5-480EDBFBB6F9}"/>
          </ac:spMkLst>
        </pc:spChg>
        <pc:spChg chg="mod topLvl">
          <ac:chgData name="Krzysztof Lapinski" userId="5acdde3e-df09-47d0-87cb-383e2a2d9536" providerId="ADAL" clId="{E496D8A8-FCDC-2440-AD92-652B0CB474C5}" dt="2020-08-25T19:48:47.292" v="1075" actId="165"/>
          <ac:spMkLst>
            <pc:docMk/>
            <pc:sldMk cId="1885371095" sldId="295"/>
            <ac:spMk id="11" creationId="{9C43B03D-DEDC-9546-AF9A-23DEBF9D0CE5}"/>
          </ac:spMkLst>
        </pc:spChg>
        <pc:grpChg chg="add del mod">
          <ac:chgData name="Krzysztof Lapinski" userId="5acdde3e-df09-47d0-87cb-383e2a2d9536" providerId="ADAL" clId="{E496D8A8-FCDC-2440-AD92-652B0CB474C5}" dt="2020-08-25T19:48:47.292" v="1075" actId="165"/>
          <ac:grpSpMkLst>
            <pc:docMk/>
            <pc:sldMk cId="1885371095" sldId="295"/>
            <ac:grpSpMk id="8" creationId="{B33D9EE6-D239-9244-A1FA-C513F89E4491}"/>
          </ac:grpSpMkLst>
        </pc:grpChg>
        <pc:picChg chg="del">
          <ac:chgData name="Krzysztof Lapinski" userId="5acdde3e-df09-47d0-87cb-383e2a2d9536" providerId="ADAL" clId="{E496D8A8-FCDC-2440-AD92-652B0CB474C5}" dt="2020-08-25T19:47:45.458" v="1065" actId="478"/>
          <ac:picMkLst>
            <pc:docMk/>
            <pc:sldMk cId="1885371095" sldId="295"/>
            <ac:picMk id="3" creationId="{A393DCD0-C6A5-6645-AE88-177D5C3227C1}"/>
          </ac:picMkLst>
        </pc:picChg>
        <pc:picChg chg="add mod">
          <ac:chgData name="Krzysztof Lapinski" userId="5acdde3e-df09-47d0-87cb-383e2a2d9536" providerId="ADAL" clId="{E496D8A8-FCDC-2440-AD92-652B0CB474C5}" dt="2020-08-25T19:48:25.640" v="1072" actId="1076"/>
          <ac:picMkLst>
            <pc:docMk/>
            <pc:sldMk cId="1885371095" sldId="295"/>
            <ac:picMk id="6" creationId="{86161B49-4923-2A4F-A0DF-F98EB4A72601}"/>
          </ac:picMkLst>
        </pc:picChg>
      </pc:sldChg>
      <pc:sldChg chg="delSp add mod ord">
        <pc:chgData name="Krzysztof Lapinski" userId="5acdde3e-df09-47d0-87cb-383e2a2d9536" providerId="ADAL" clId="{E496D8A8-FCDC-2440-AD92-652B0CB474C5}" dt="2020-08-25T19:48:59.752" v="1079" actId="20578"/>
        <pc:sldMkLst>
          <pc:docMk/>
          <pc:sldMk cId="2544485529" sldId="296"/>
        </pc:sldMkLst>
        <pc:spChg chg="del">
          <ac:chgData name="Krzysztof Lapinski" userId="5acdde3e-df09-47d0-87cb-383e2a2d9536" providerId="ADAL" clId="{E496D8A8-FCDC-2440-AD92-652B0CB474C5}" dt="2020-08-25T19:48:55.904" v="1078" actId="478"/>
          <ac:spMkLst>
            <pc:docMk/>
            <pc:sldMk cId="2544485529" sldId="296"/>
            <ac:spMk id="5" creationId="{B672A148-C1A2-6C4A-BFB5-480EDBFBB6F9}"/>
          </ac:spMkLst>
        </pc:spChg>
        <pc:picChg chg="del">
          <ac:chgData name="Krzysztof Lapinski" userId="5acdde3e-df09-47d0-87cb-383e2a2d9536" providerId="ADAL" clId="{E496D8A8-FCDC-2440-AD92-652B0CB474C5}" dt="2020-08-25T19:48:55.904" v="1078" actId="478"/>
          <ac:picMkLst>
            <pc:docMk/>
            <pc:sldMk cId="2544485529" sldId="296"/>
            <ac:picMk id="6" creationId="{86161B49-4923-2A4F-A0DF-F98EB4A72601}"/>
          </ac:picMkLst>
        </pc:picChg>
      </pc:sldChg>
      <pc:sldChg chg="add modTransition">
        <pc:chgData name="Krzysztof Lapinski" userId="5acdde3e-df09-47d0-87cb-383e2a2d9536" providerId="ADAL" clId="{E496D8A8-FCDC-2440-AD92-652B0CB474C5}" dt="2020-08-25T19:50:17.003" v="1096"/>
        <pc:sldMkLst>
          <pc:docMk/>
          <pc:sldMk cId="1619425541" sldId="297"/>
        </pc:sldMkLst>
      </pc:sldChg>
      <pc:sldChg chg="add modTransition">
        <pc:chgData name="Krzysztof Lapinski" userId="5acdde3e-df09-47d0-87cb-383e2a2d9536" providerId="ADAL" clId="{E496D8A8-FCDC-2440-AD92-652B0CB474C5}" dt="2020-08-25T19:50:19.105" v="1097"/>
        <pc:sldMkLst>
          <pc:docMk/>
          <pc:sldMk cId="2063439078" sldId="298"/>
        </pc:sldMkLst>
      </pc:sldChg>
      <pc:sldChg chg="add modTransition">
        <pc:chgData name="Krzysztof Lapinski" userId="5acdde3e-df09-47d0-87cb-383e2a2d9536" providerId="ADAL" clId="{E496D8A8-FCDC-2440-AD92-652B0CB474C5}" dt="2020-08-25T19:50:24.617" v="1099"/>
        <pc:sldMkLst>
          <pc:docMk/>
          <pc:sldMk cId="1384232759" sldId="299"/>
        </pc:sldMkLst>
      </pc:sldChg>
      <pc:sldChg chg="add modTransition">
        <pc:chgData name="Krzysztof Lapinski" userId="5acdde3e-df09-47d0-87cb-383e2a2d9536" providerId="ADAL" clId="{E496D8A8-FCDC-2440-AD92-652B0CB474C5}" dt="2020-08-25T19:50:26.797" v="1100"/>
        <pc:sldMkLst>
          <pc:docMk/>
          <pc:sldMk cId="71034058" sldId="300"/>
        </pc:sldMkLst>
      </pc:sldChg>
      <pc:sldChg chg="addSp modSp add mod">
        <pc:chgData name="Krzysztof Lapinski" userId="5acdde3e-df09-47d0-87cb-383e2a2d9536" providerId="ADAL" clId="{E496D8A8-FCDC-2440-AD92-652B0CB474C5}" dt="2020-08-25T20:04:50.681" v="1316" actId="20577"/>
        <pc:sldMkLst>
          <pc:docMk/>
          <pc:sldMk cId="723430402" sldId="301"/>
        </pc:sldMkLst>
        <pc:spChg chg="add mod">
          <ac:chgData name="Krzysztof Lapinski" userId="5acdde3e-df09-47d0-87cb-383e2a2d9536" providerId="ADAL" clId="{E496D8A8-FCDC-2440-AD92-652B0CB474C5}" dt="2020-08-25T20:04:50.681" v="1316" actId="20577"/>
          <ac:spMkLst>
            <pc:docMk/>
            <pc:sldMk cId="723430402" sldId="301"/>
            <ac:spMk id="2" creationId="{E635D1E6-EA33-D945-AFB4-D9741188B795}"/>
          </ac:spMkLst>
        </pc:spChg>
      </pc:sldChg>
      <pc:sldChg chg="addSp delSp modSp add mod modAnim">
        <pc:chgData name="Krzysztof Lapinski" userId="5acdde3e-df09-47d0-87cb-383e2a2d9536" providerId="ADAL" clId="{E496D8A8-FCDC-2440-AD92-652B0CB474C5}" dt="2020-08-25T20:21:15.932" v="1522"/>
        <pc:sldMkLst>
          <pc:docMk/>
          <pc:sldMk cId="893660704" sldId="302"/>
        </pc:sldMkLst>
        <pc:spChg chg="add mod topLvl">
          <ac:chgData name="Krzysztof Lapinski" userId="5acdde3e-df09-47d0-87cb-383e2a2d9536" providerId="ADAL" clId="{E496D8A8-FCDC-2440-AD92-652B0CB474C5}" dt="2020-08-25T20:01:53.539" v="1281" actId="165"/>
          <ac:spMkLst>
            <pc:docMk/>
            <pc:sldMk cId="893660704" sldId="302"/>
            <ac:spMk id="3" creationId="{7A0124B6-28E2-B441-92B1-099E839FB89F}"/>
          </ac:spMkLst>
        </pc:spChg>
        <pc:spChg chg="add del mod">
          <ac:chgData name="Krzysztof Lapinski" userId="5acdde3e-df09-47d0-87cb-383e2a2d9536" providerId="ADAL" clId="{E496D8A8-FCDC-2440-AD92-652B0CB474C5}" dt="2020-08-25T20:00:38.156" v="1254" actId="478"/>
          <ac:spMkLst>
            <pc:docMk/>
            <pc:sldMk cId="893660704" sldId="302"/>
            <ac:spMk id="5" creationId="{F74B4760-FB78-4E47-B408-4C3069137661}"/>
          </ac:spMkLst>
        </pc:spChg>
        <pc:spChg chg="add mod topLvl">
          <ac:chgData name="Krzysztof Lapinski" userId="5acdde3e-df09-47d0-87cb-383e2a2d9536" providerId="ADAL" clId="{E496D8A8-FCDC-2440-AD92-652B0CB474C5}" dt="2020-08-25T20:01:53.539" v="1281" actId="165"/>
          <ac:spMkLst>
            <pc:docMk/>
            <pc:sldMk cId="893660704" sldId="302"/>
            <ac:spMk id="11" creationId="{8B07AEF0-DC1D-5742-A9DB-E336D827DDAD}"/>
          </ac:spMkLst>
        </pc:spChg>
        <pc:spChg chg="add mod topLvl">
          <ac:chgData name="Krzysztof Lapinski" userId="5acdde3e-df09-47d0-87cb-383e2a2d9536" providerId="ADAL" clId="{E496D8A8-FCDC-2440-AD92-652B0CB474C5}" dt="2020-08-25T20:01:53.539" v="1281" actId="165"/>
          <ac:spMkLst>
            <pc:docMk/>
            <pc:sldMk cId="893660704" sldId="302"/>
            <ac:spMk id="12" creationId="{94D1A82A-D0DC-7340-BD09-7F766C160577}"/>
          </ac:spMkLst>
        </pc:spChg>
        <pc:spChg chg="add mod topLvl">
          <ac:chgData name="Krzysztof Lapinski" userId="5acdde3e-df09-47d0-87cb-383e2a2d9536" providerId="ADAL" clId="{E496D8A8-FCDC-2440-AD92-652B0CB474C5}" dt="2020-08-25T20:01:53.539" v="1281" actId="165"/>
          <ac:spMkLst>
            <pc:docMk/>
            <pc:sldMk cId="893660704" sldId="302"/>
            <ac:spMk id="13" creationId="{B5DC3A2A-33E8-0544-B167-99D74F7855F0}"/>
          </ac:spMkLst>
        </pc:spChg>
        <pc:spChg chg="add mod topLvl">
          <ac:chgData name="Krzysztof Lapinski" userId="5acdde3e-df09-47d0-87cb-383e2a2d9536" providerId="ADAL" clId="{E496D8A8-FCDC-2440-AD92-652B0CB474C5}" dt="2020-08-25T20:01:53.539" v="1281" actId="165"/>
          <ac:spMkLst>
            <pc:docMk/>
            <pc:sldMk cId="893660704" sldId="302"/>
            <ac:spMk id="14" creationId="{D7C67309-44D5-164C-A0A7-CDEBC959DE53}"/>
          </ac:spMkLst>
        </pc:spChg>
        <pc:spChg chg="add mod topLvl">
          <ac:chgData name="Krzysztof Lapinski" userId="5acdde3e-df09-47d0-87cb-383e2a2d9536" providerId="ADAL" clId="{E496D8A8-FCDC-2440-AD92-652B0CB474C5}" dt="2020-08-25T20:01:53.539" v="1281" actId="165"/>
          <ac:spMkLst>
            <pc:docMk/>
            <pc:sldMk cId="893660704" sldId="302"/>
            <ac:spMk id="15" creationId="{D3A06F71-5FFD-834D-A6DE-801A0B4B60C8}"/>
          </ac:spMkLst>
        </pc:spChg>
        <pc:grpChg chg="add del mod">
          <ac:chgData name="Krzysztof Lapinski" userId="5acdde3e-df09-47d0-87cb-383e2a2d9536" providerId="ADAL" clId="{E496D8A8-FCDC-2440-AD92-652B0CB474C5}" dt="2020-08-25T19:59:42.044" v="1195" actId="165"/>
          <ac:grpSpMkLst>
            <pc:docMk/>
            <pc:sldMk cId="893660704" sldId="302"/>
            <ac:grpSpMk id="10" creationId="{720B8952-1A55-AE4E-9E19-380F532715C9}"/>
          </ac:grpSpMkLst>
        </pc:grpChg>
        <pc:grpChg chg="add del mod">
          <ac:chgData name="Krzysztof Lapinski" userId="5acdde3e-df09-47d0-87cb-383e2a2d9536" providerId="ADAL" clId="{E496D8A8-FCDC-2440-AD92-652B0CB474C5}" dt="2020-08-25T20:01:53.539" v="1281" actId="165"/>
          <ac:grpSpMkLst>
            <pc:docMk/>
            <pc:sldMk cId="893660704" sldId="302"/>
            <ac:grpSpMk id="16" creationId="{164B763D-E5C4-5149-96DA-428D9A295696}"/>
          </ac:grpSpMkLst>
        </pc:grpChg>
        <pc:picChg chg="add mod topLvl">
          <ac:chgData name="Krzysztof Lapinski" userId="5acdde3e-df09-47d0-87cb-383e2a2d9536" providerId="ADAL" clId="{E496D8A8-FCDC-2440-AD92-652B0CB474C5}" dt="2020-08-25T20:01:53.539" v="1281" actId="165"/>
          <ac:picMkLst>
            <pc:docMk/>
            <pc:sldMk cId="893660704" sldId="302"/>
            <ac:picMk id="2" creationId="{D61401E6-D023-294E-BDF4-075604B25738}"/>
          </ac:picMkLst>
        </pc:picChg>
        <pc:picChg chg="add mod topLvl">
          <ac:chgData name="Krzysztof Lapinski" userId="5acdde3e-df09-47d0-87cb-383e2a2d9536" providerId="ADAL" clId="{E496D8A8-FCDC-2440-AD92-652B0CB474C5}" dt="2020-08-25T20:01:53.539" v="1281" actId="165"/>
          <ac:picMkLst>
            <pc:docMk/>
            <pc:sldMk cId="893660704" sldId="302"/>
            <ac:picMk id="4" creationId="{A1633C52-3F58-0042-93E9-080C9F3782FE}"/>
          </ac:picMkLst>
        </pc:picChg>
        <pc:picChg chg="add mod topLvl">
          <ac:chgData name="Krzysztof Lapinski" userId="5acdde3e-df09-47d0-87cb-383e2a2d9536" providerId="ADAL" clId="{E496D8A8-FCDC-2440-AD92-652B0CB474C5}" dt="2020-08-25T20:01:53.539" v="1281" actId="165"/>
          <ac:picMkLst>
            <pc:docMk/>
            <pc:sldMk cId="893660704" sldId="302"/>
            <ac:picMk id="6" creationId="{FA0DCCBF-E4DE-AC4D-A704-1144953BA8AF}"/>
          </ac:picMkLst>
        </pc:picChg>
        <pc:picChg chg="add mod topLvl">
          <ac:chgData name="Krzysztof Lapinski" userId="5acdde3e-df09-47d0-87cb-383e2a2d9536" providerId="ADAL" clId="{E496D8A8-FCDC-2440-AD92-652B0CB474C5}" dt="2020-08-25T20:01:53.539" v="1281" actId="165"/>
          <ac:picMkLst>
            <pc:docMk/>
            <pc:sldMk cId="893660704" sldId="302"/>
            <ac:picMk id="7" creationId="{855EB801-C5F0-A948-855D-737BF1F93638}"/>
          </ac:picMkLst>
        </pc:picChg>
        <pc:picChg chg="add mod topLvl">
          <ac:chgData name="Krzysztof Lapinski" userId="5acdde3e-df09-47d0-87cb-383e2a2d9536" providerId="ADAL" clId="{E496D8A8-FCDC-2440-AD92-652B0CB474C5}" dt="2020-08-25T20:01:53.539" v="1281" actId="165"/>
          <ac:picMkLst>
            <pc:docMk/>
            <pc:sldMk cId="893660704" sldId="302"/>
            <ac:picMk id="8" creationId="{B3D6257E-5D26-2F4A-94DF-21134C69C324}"/>
          </ac:picMkLst>
        </pc:picChg>
        <pc:picChg chg="add mod topLvl">
          <ac:chgData name="Krzysztof Lapinski" userId="5acdde3e-df09-47d0-87cb-383e2a2d9536" providerId="ADAL" clId="{E496D8A8-FCDC-2440-AD92-652B0CB474C5}" dt="2020-08-25T20:01:53.539" v="1281" actId="165"/>
          <ac:picMkLst>
            <pc:docMk/>
            <pc:sldMk cId="893660704" sldId="302"/>
            <ac:picMk id="9" creationId="{6445684C-B723-554F-912C-E38F9D3009B8}"/>
          </ac:picMkLst>
        </pc:picChg>
      </pc:sldChg>
      <pc:sldChg chg="add">
        <pc:chgData name="Krzysztof Lapinski" userId="5acdde3e-df09-47d0-87cb-383e2a2d9536" providerId="ADAL" clId="{E496D8A8-FCDC-2440-AD92-652B0CB474C5}" dt="2020-08-25T20:04:46.692" v="1307"/>
        <pc:sldMkLst>
          <pc:docMk/>
          <pc:sldMk cId="3381830526" sldId="303"/>
        </pc:sldMkLst>
      </pc:sldChg>
      <pc:sldChg chg="addSp delSp modSp add mod setBg">
        <pc:chgData name="Krzysztof Lapinski" userId="5acdde3e-df09-47d0-87cb-383e2a2d9536" providerId="ADAL" clId="{E496D8A8-FCDC-2440-AD92-652B0CB474C5}" dt="2020-08-25T20:16:58.004" v="1488" actId="478"/>
        <pc:sldMkLst>
          <pc:docMk/>
          <pc:sldMk cId="160938714" sldId="304"/>
        </pc:sldMkLst>
        <pc:spChg chg="add del">
          <ac:chgData name="Krzysztof Lapinski" userId="5acdde3e-df09-47d0-87cb-383e2a2d9536" providerId="ADAL" clId="{E496D8A8-FCDC-2440-AD92-652B0CB474C5}" dt="2020-08-25T20:07:43.002" v="1341" actId="26606"/>
          <ac:spMkLst>
            <pc:docMk/>
            <pc:sldMk cId="160938714" sldId="304"/>
            <ac:spMk id="12" creationId="{FABB624F-BF77-4AE1-B71D-2D681D4731B8}"/>
          </ac:spMkLst>
        </pc:spChg>
        <pc:grpChg chg="add del mod">
          <ac:chgData name="Krzysztof Lapinski" userId="5acdde3e-df09-47d0-87cb-383e2a2d9536" providerId="ADAL" clId="{E496D8A8-FCDC-2440-AD92-652B0CB474C5}" dt="2020-08-25T20:08:16.783" v="1354" actId="165"/>
          <ac:grpSpMkLst>
            <pc:docMk/>
            <pc:sldMk cId="160938714" sldId="304"/>
            <ac:grpSpMk id="8" creationId="{7228366C-80C2-734E-9316-A0FB786ACFBE}"/>
          </ac:grpSpMkLst>
        </pc:grpChg>
        <pc:picChg chg="add mod topLvl modCrop">
          <ac:chgData name="Krzysztof Lapinski" userId="5acdde3e-df09-47d0-87cb-383e2a2d9536" providerId="ADAL" clId="{E496D8A8-FCDC-2440-AD92-652B0CB474C5}" dt="2020-08-25T20:08:16.783" v="1354" actId="165"/>
          <ac:picMkLst>
            <pc:docMk/>
            <pc:sldMk cId="160938714" sldId="304"/>
            <ac:picMk id="3" creationId="{B8B49ABF-2FC5-EB46-9703-AC54938E8625}"/>
          </ac:picMkLst>
        </pc:picChg>
        <pc:picChg chg="add del mod topLvl modCrop">
          <ac:chgData name="Krzysztof Lapinski" userId="5acdde3e-df09-47d0-87cb-383e2a2d9536" providerId="ADAL" clId="{E496D8A8-FCDC-2440-AD92-652B0CB474C5}" dt="2020-08-25T20:16:46.330" v="1483" actId="1076"/>
          <ac:picMkLst>
            <pc:docMk/>
            <pc:sldMk cId="160938714" sldId="304"/>
            <ac:picMk id="5" creationId="{DCC228F0-6BA8-0B48-A96E-1FD64CE6D541}"/>
          </ac:picMkLst>
        </pc:picChg>
        <pc:picChg chg="add mod topLvl modCrop">
          <ac:chgData name="Krzysztof Lapinski" userId="5acdde3e-df09-47d0-87cb-383e2a2d9536" providerId="ADAL" clId="{E496D8A8-FCDC-2440-AD92-652B0CB474C5}" dt="2020-08-25T20:14:49.369" v="1468" actId="18131"/>
          <ac:picMkLst>
            <pc:docMk/>
            <pc:sldMk cId="160938714" sldId="304"/>
            <ac:picMk id="7" creationId="{C40C0771-DB36-D841-8BAB-F777D209849D}"/>
          </ac:picMkLst>
        </pc:picChg>
        <pc:picChg chg="add del mod modCrop">
          <ac:chgData name="Krzysztof Lapinski" userId="5acdde3e-df09-47d0-87cb-383e2a2d9536" providerId="ADAL" clId="{E496D8A8-FCDC-2440-AD92-652B0CB474C5}" dt="2020-08-25T20:16:58.004" v="1488" actId="478"/>
          <ac:picMkLst>
            <pc:docMk/>
            <pc:sldMk cId="160938714" sldId="304"/>
            <ac:picMk id="10" creationId="{7E7F093C-4A73-E345-B1A1-C27186A37604}"/>
          </ac:picMkLst>
        </pc:picChg>
      </pc:sldChg>
      <pc:sldChg chg="addSp modSp add mod modNotesTx">
        <pc:chgData name="Krzysztof Lapinski" userId="5acdde3e-df09-47d0-87cb-383e2a2d9536" providerId="ADAL" clId="{E496D8A8-FCDC-2440-AD92-652B0CB474C5}" dt="2020-08-25T20:12:59.769" v="1462" actId="1076"/>
        <pc:sldMkLst>
          <pc:docMk/>
          <pc:sldMk cId="4242368078" sldId="305"/>
        </pc:sldMkLst>
        <pc:picChg chg="add mod">
          <ac:chgData name="Krzysztof Lapinski" userId="5acdde3e-df09-47d0-87cb-383e2a2d9536" providerId="ADAL" clId="{E496D8A8-FCDC-2440-AD92-652B0CB474C5}" dt="2020-08-25T20:12:48.291" v="1454" actId="1076"/>
          <ac:picMkLst>
            <pc:docMk/>
            <pc:sldMk cId="4242368078" sldId="305"/>
            <ac:picMk id="3" creationId="{A966907A-7535-4340-A6AB-42F1119B55D8}"/>
          </ac:picMkLst>
        </pc:picChg>
        <pc:picChg chg="add mod">
          <ac:chgData name="Krzysztof Lapinski" userId="5acdde3e-df09-47d0-87cb-383e2a2d9536" providerId="ADAL" clId="{E496D8A8-FCDC-2440-AD92-652B0CB474C5}" dt="2020-08-25T20:12:58.192" v="1461" actId="1076"/>
          <ac:picMkLst>
            <pc:docMk/>
            <pc:sldMk cId="4242368078" sldId="305"/>
            <ac:picMk id="5" creationId="{C1DBC284-BF69-8042-A663-A3E23A10295C}"/>
          </ac:picMkLst>
        </pc:picChg>
        <pc:picChg chg="add mod">
          <ac:chgData name="Krzysztof Lapinski" userId="5acdde3e-df09-47d0-87cb-383e2a2d9536" providerId="ADAL" clId="{E496D8A8-FCDC-2440-AD92-652B0CB474C5}" dt="2020-08-25T20:12:56.257" v="1460" actId="166"/>
          <ac:picMkLst>
            <pc:docMk/>
            <pc:sldMk cId="4242368078" sldId="305"/>
            <ac:picMk id="7" creationId="{2BC0F584-E619-D343-9984-9FF82C8C097F}"/>
          </ac:picMkLst>
        </pc:picChg>
        <pc:picChg chg="add mod">
          <ac:chgData name="Krzysztof Lapinski" userId="5acdde3e-df09-47d0-87cb-383e2a2d9536" providerId="ADAL" clId="{E496D8A8-FCDC-2440-AD92-652B0CB474C5}" dt="2020-08-25T20:12:41.524" v="1449" actId="1076"/>
          <ac:picMkLst>
            <pc:docMk/>
            <pc:sldMk cId="4242368078" sldId="305"/>
            <ac:picMk id="9" creationId="{E0C7F0DA-A1C0-5A4F-8A0C-2A9DB8D1EA49}"/>
          </ac:picMkLst>
        </pc:picChg>
        <pc:picChg chg="add mod">
          <ac:chgData name="Krzysztof Lapinski" userId="5acdde3e-df09-47d0-87cb-383e2a2d9536" providerId="ADAL" clId="{E496D8A8-FCDC-2440-AD92-652B0CB474C5}" dt="2020-08-25T20:12:59.769" v="1462" actId="1076"/>
          <ac:picMkLst>
            <pc:docMk/>
            <pc:sldMk cId="4242368078" sldId="305"/>
            <ac:picMk id="11" creationId="{E194EEED-7185-D24B-BCA7-A4E4860974FB}"/>
          </ac:picMkLst>
        </pc:picChg>
        <pc:picChg chg="add mod">
          <ac:chgData name="Krzysztof Lapinski" userId="5acdde3e-df09-47d0-87cb-383e2a2d9536" providerId="ADAL" clId="{E496D8A8-FCDC-2440-AD92-652B0CB474C5}" dt="2020-08-25T20:12:52.842" v="1458" actId="1076"/>
          <ac:picMkLst>
            <pc:docMk/>
            <pc:sldMk cId="4242368078" sldId="305"/>
            <ac:picMk id="13" creationId="{AFC69118-C5E1-0449-9408-31139FD5AABB}"/>
          </ac:picMkLst>
        </pc:picChg>
      </pc:sldChg>
      <pc:sldChg chg="addSp delSp modSp add mod">
        <pc:chgData name="Krzysztof Lapinski" userId="5acdde3e-df09-47d0-87cb-383e2a2d9536" providerId="ADAL" clId="{E496D8A8-FCDC-2440-AD92-652B0CB474C5}" dt="2020-08-25T20:19:31.453" v="1506" actId="478"/>
        <pc:sldMkLst>
          <pc:docMk/>
          <pc:sldMk cId="1563151198" sldId="306"/>
        </pc:sldMkLst>
        <pc:picChg chg="del">
          <ac:chgData name="Krzysztof Lapinski" userId="5acdde3e-df09-47d0-87cb-383e2a2d9536" providerId="ADAL" clId="{E496D8A8-FCDC-2440-AD92-652B0CB474C5}" dt="2020-08-25T20:16:55.122" v="1487" actId="478"/>
          <ac:picMkLst>
            <pc:docMk/>
            <pc:sldMk cId="1563151198" sldId="306"/>
            <ac:picMk id="3" creationId="{B8B49ABF-2FC5-EB46-9703-AC54938E8625}"/>
          </ac:picMkLst>
        </pc:picChg>
        <pc:picChg chg="add mod modCrop">
          <ac:chgData name="Krzysztof Lapinski" userId="5acdde3e-df09-47d0-87cb-383e2a2d9536" providerId="ADAL" clId="{E496D8A8-FCDC-2440-AD92-652B0CB474C5}" dt="2020-08-25T20:18:57.875" v="1498" actId="167"/>
          <ac:picMkLst>
            <pc:docMk/>
            <pc:sldMk cId="1563151198" sldId="306"/>
            <ac:picMk id="4" creationId="{AE485FEE-9D9C-D149-B153-A01187B0B0B7}"/>
          </ac:picMkLst>
        </pc:picChg>
        <pc:picChg chg="del">
          <ac:chgData name="Krzysztof Lapinski" userId="5acdde3e-df09-47d0-87cb-383e2a2d9536" providerId="ADAL" clId="{E496D8A8-FCDC-2440-AD92-652B0CB474C5}" dt="2020-08-25T20:18:59.142" v="1499" actId="478"/>
          <ac:picMkLst>
            <pc:docMk/>
            <pc:sldMk cId="1563151198" sldId="306"/>
            <ac:picMk id="5" creationId="{DCC228F0-6BA8-0B48-A96E-1FD64CE6D541}"/>
          </ac:picMkLst>
        </pc:picChg>
        <pc:picChg chg="del">
          <ac:chgData name="Krzysztof Lapinski" userId="5acdde3e-df09-47d0-87cb-383e2a2d9536" providerId="ADAL" clId="{E496D8A8-FCDC-2440-AD92-652B0CB474C5}" dt="2020-08-25T20:19:31.453" v="1506" actId="478"/>
          <ac:picMkLst>
            <pc:docMk/>
            <pc:sldMk cId="1563151198" sldId="306"/>
            <ac:picMk id="7" creationId="{C40C0771-DB36-D841-8BAB-F777D209849D}"/>
          </ac:picMkLst>
        </pc:picChg>
        <pc:picChg chg="add mod">
          <ac:chgData name="Krzysztof Lapinski" userId="5acdde3e-df09-47d0-87cb-383e2a2d9536" providerId="ADAL" clId="{E496D8A8-FCDC-2440-AD92-652B0CB474C5}" dt="2020-08-25T20:19:29.753" v="1505" actId="167"/>
          <ac:picMkLst>
            <pc:docMk/>
            <pc:sldMk cId="1563151198" sldId="306"/>
            <ac:picMk id="8" creationId="{810291DF-EEF3-2B44-810A-017524916C5D}"/>
          </ac:picMkLst>
        </pc:picChg>
        <pc:picChg chg="mod">
          <ac:chgData name="Krzysztof Lapinski" userId="5acdde3e-df09-47d0-87cb-383e2a2d9536" providerId="ADAL" clId="{E496D8A8-FCDC-2440-AD92-652B0CB474C5}" dt="2020-08-25T20:16:53.857" v="1486" actId="167"/>
          <ac:picMkLst>
            <pc:docMk/>
            <pc:sldMk cId="1563151198" sldId="306"/>
            <ac:picMk id="10" creationId="{7E7F093C-4A73-E345-B1A1-C27186A3760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6E7E4-C311-5749-8093-2E53039CC366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DA0F-3248-AA4D-9B9B-6D0FDC29A3D1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35965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Prowadzący omawia czym jest opera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33269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06782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DDA0F-3248-AA4D-9B9B-6D0FDC29A3D1}" type="slidenum">
              <a:rPr lang="x-none" smtClean="0"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73159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DDA0F-3248-AA4D-9B9B-6D0FDC29A3D1}" type="slidenum">
              <a:rPr lang="x-none" smtClean="0"/>
              <a:t>16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85866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x-none" dirty="0"/>
              <a:t>Prace dzieci, które brały udział w konkursie “</a:t>
            </a:r>
            <a:r>
              <a:rPr lang="en-US" dirty="0" err="1"/>
              <a:t>Bajkowy</a:t>
            </a:r>
            <a:r>
              <a:rPr lang="en-US" dirty="0"/>
              <a:t> </a:t>
            </a:r>
            <a:r>
              <a:rPr lang="en-US" dirty="0" err="1"/>
              <a:t>kostium</a:t>
            </a:r>
            <a:r>
              <a:rPr lang="en-US" dirty="0"/>
              <a:t> </a:t>
            </a:r>
            <a:r>
              <a:rPr lang="en-US" dirty="0" err="1"/>
              <a:t>teatralny</a:t>
            </a:r>
            <a:r>
              <a:rPr lang="en-US" dirty="0"/>
              <a:t>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DDA0F-3248-AA4D-9B9B-6D0FDC29A3D1}" type="slidenum">
              <a:rPr lang="x-none" smtClean="0"/>
              <a:t>19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347527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Zakończenie zajęć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22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25800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CE09511-C93F-5847-99E8-1AD4C8D1A1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0EC7FB1-E0C9-BB4A-85C1-E1EB3BDEB0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577F4EC-32FB-E44B-8CC4-CCCE86BBC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1585BF8-F58D-A442-9899-76795038E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27D04FF-EAE8-2243-B303-97BAA03A4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48041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9BF959-2A74-1247-8C98-49986FBDE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7CC6E55-ED38-E143-8A87-FC65D7664C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38103A6-4411-CD41-A02E-DC9C6B0FC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A7A5B09-8F92-5945-9ABF-51BEFEC29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20A6882-14FF-9648-96CF-9600F593B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01395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A7C06D8-97CE-0040-BB64-0D8639DD6F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4900E60-A096-EE4D-8C11-62D08B20CF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233952C-4D67-ED4F-A000-6AD88D0C7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526E224-ED56-214B-BBC4-8106E9C0F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81BB143-1C8F-4E42-8C49-C3675C9EC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21023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53373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867A01A-C2C3-B54E-A148-5DA89EE85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D5365B6-1B61-7C4C-B33C-298F418DF7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5C331AD-15AA-AA45-9EA7-18080CBD5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7E9664F-23CB-C24B-B447-94015266E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F98FBA7-1407-594D-A959-14C400FB0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09766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6998A-C1DA-4B42-9DDB-B4C764DAF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4B87B24-66F5-8941-A74A-D97E79EABE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D0760BA-5586-C241-A275-5668B81BC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216070A-3F90-4249-964D-B17D4C1E4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61F34BC-0BFC-2844-9FB1-4CAD0F68A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41087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F111B49-B6BC-9A4C-988F-2A793B3C0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6B2C1BE-AB23-F14E-8923-0D94196FC3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CD19ED6-6FB2-C548-B2E1-AC6C07915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5ECFB37-6392-4C4D-A426-0C2309B41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D49F6D6-6844-9B4F-A560-B34922B76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7DE4EB2-08F2-3343-9228-86A00245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1575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502CD3-97FC-2E46-8C97-8DC53D6AD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5F178B7-E1D1-5D48-95EF-D79B220C1D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924F9D7-50F3-1143-AFEA-F4E79D7BE7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F39C7CC-EAFB-5644-AEC4-796A2469A8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2429FF2-A283-814B-B679-9C78B6D3E4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4732423-6605-3347-9A3C-836C4E09F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3F78E19E-EC67-5346-A295-4EC1EF929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0B1D4B2-5463-6A4D-9C6F-EEFDF1A6A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96196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0B2FD7-B358-684C-A82D-B6DA9BC51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963F4F0-029A-F443-96A1-F843A439A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E320489-F063-3443-8DDE-C3374A287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09A0752-9AD4-2B4C-86B7-63D7502FE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4723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79BB5F1-EED1-FC48-BEAC-27C7B9516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A36F139-7176-A445-937A-0A08477F7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C45CE7F-FCA3-7D45-906D-A9EB90DA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16627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B8D8CF-74E2-7E48-A6FD-A8A3B0644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A8B73EF-80C6-1749-9AE5-F66457A5B4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41DB8A5-57A6-324E-8363-39A4C01D16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D9E5D62-0EED-2149-9FED-E6ECF452A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B88AC33-0175-204A-B04D-9AC5ED0D0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01146E5-214F-4C4E-9625-8DA4EC82F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43730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7F1712-23E5-2C43-B8E8-EFD3EA346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0057225-7019-5B4A-92B1-24D7CD22B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F2F866F-5B27-C04A-852C-346DCF0E6A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972C4C9-9921-044B-8AB0-4AC509134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B572D35-EA01-A04C-B521-54472557D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5B785BD-43D5-8F44-A46E-735DC37D0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25938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BB1C88AF-3B36-1948-AC40-BF9679F66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BAC2C1B-7808-9249-8343-D48CAB23F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E035042-CA9C-2741-A536-9EDCF44634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265338C-0F1A-A447-A5BA-3F4B5A39F4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C71D3B-FF3F-5F44-8155-5384279D75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55662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39.png"/><Relationship Id="rId3" Type="http://schemas.openxmlformats.org/officeDocument/2006/relationships/image" Target="../media/image1.png"/><Relationship Id="rId7" Type="http://schemas.openxmlformats.org/officeDocument/2006/relationships/image" Target="../media/image35.png"/><Relationship Id="rId12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11" Type="http://schemas.openxmlformats.org/officeDocument/2006/relationships/image" Target="../media/image38.png"/><Relationship Id="rId5" Type="http://schemas.openxmlformats.org/officeDocument/2006/relationships/image" Target="../media/image33.png"/><Relationship Id="rId10" Type="http://schemas.openxmlformats.org/officeDocument/2006/relationships/image" Target="../media/image10.jp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1C119A2-E112-2145-B86F-B0F1DE7B2F1F}"/>
              </a:ext>
            </a:extLst>
          </p:cNvPr>
          <p:cNvSpPr txBox="1"/>
          <p:nvPr/>
        </p:nvSpPr>
        <p:spPr>
          <a:xfrm>
            <a:off x="1631394" y="2887796"/>
            <a:ext cx="675612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Kostium teatralny</a:t>
            </a:r>
          </a:p>
        </p:txBody>
      </p:sp>
      <p:sp>
        <p:nvSpPr>
          <p:cNvPr id="11" name="Rectangular Callout 10">
            <a:extLst>
              <a:ext uri="{FF2B5EF4-FFF2-40B4-BE49-F238E27FC236}">
                <a16:creationId xmlns:a16="http://schemas.microsoft.com/office/drawing/2014/main" xmlns="" id="{6ED79718-51DE-2240-B720-97179AF940A8}"/>
              </a:ext>
            </a:extLst>
          </p:cNvPr>
          <p:cNvSpPr/>
          <p:nvPr/>
        </p:nvSpPr>
        <p:spPr>
          <a:xfrm>
            <a:off x="1216546" y="1089832"/>
            <a:ext cx="7743825" cy="3643312"/>
          </a:xfrm>
          <a:prstGeom prst="wedgeRectCallout">
            <a:avLst>
              <a:gd name="adj1" fmla="val -33563"/>
              <a:gd name="adj2" fmla="val 84758"/>
            </a:avLst>
          </a:prstGeom>
          <a:noFill/>
          <a:ln>
            <a:solidFill>
              <a:srgbClr val="CEB683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7D3F1532-88C1-6243-B196-BD974CBF614B}"/>
              </a:ext>
            </a:extLst>
          </p:cNvPr>
          <p:cNvGrpSpPr/>
          <p:nvPr/>
        </p:nvGrpSpPr>
        <p:grpSpPr>
          <a:xfrm>
            <a:off x="9157617" y="5629343"/>
            <a:ext cx="2570638" cy="1125099"/>
            <a:chOff x="9517033" y="5629343"/>
            <a:chExt cx="2570638" cy="112509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6FC34ECE-3B7B-2F4D-AEBE-D7F0626EA142}"/>
                </a:ext>
              </a:extLst>
            </p:cNvPr>
            <p:cNvSpPr txBox="1"/>
            <p:nvPr/>
          </p:nvSpPr>
          <p:spPr>
            <a:xfrm>
              <a:off x="10324618" y="5842544"/>
              <a:ext cx="115608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x-none" sz="1000" dirty="0">
                  <a:solidFill>
                    <a:schemeClr val="bg1">
                      <a:lumMod val="65000"/>
                      <a:lumOff val="35000"/>
                    </a:schemeClr>
                  </a:solidFill>
                </a:rPr>
                <a:t>Opracowane przez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xmlns="" id="{6E8C8A23-12AA-224F-AB26-58673B26D5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17033" y="5629343"/>
              <a:ext cx="2570638" cy="1125099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760" y="1523457"/>
            <a:ext cx="3699395" cy="972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11320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C43B03D-DEDC-9546-AF9A-23DEBF9D0CE5}"/>
              </a:ext>
            </a:extLst>
          </p:cNvPr>
          <p:cNvSpPr txBox="1"/>
          <p:nvPr/>
        </p:nvSpPr>
        <p:spPr>
          <a:xfrm>
            <a:off x="6256830" y="1650658"/>
            <a:ext cx="523363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Osoba kierująca grą orkiestry, to</a:t>
            </a:r>
          </a:p>
        </p:txBody>
      </p:sp>
    </p:spTree>
    <p:extLst>
      <p:ext uri="{BB962C8B-B14F-4D97-AF65-F5344CB8AC3E}">
        <p14:creationId xmlns:p14="http://schemas.microsoft.com/office/powerpoint/2010/main" val="2122730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543B4CD-E1B2-2D49-B067-EDC42AFF91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090212" cy="7340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672A148-C1A2-6C4A-BFB5-480EDBFBB6F9}"/>
              </a:ext>
            </a:extLst>
          </p:cNvPr>
          <p:cNvSpPr txBox="1"/>
          <p:nvPr/>
        </p:nvSpPr>
        <p:spPr>
          <a:xfrm>
            <a:off x="6256830" y="2167663"/>
            <a:ext cx="5233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Dyrygent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8410E82-4374-674B-A481-FA29A3C0D5E2}"/>
              </a:ext>
            </a:extLst>
          </p:cNvPr>
          <p:cNvSpPr txBox="1"/>
          <p:nvPr/>
        </p:nvSpPr>
        <p:spPr>
          <a:xfrm>
            <a:off x="6256831" y="3054000"/>
            <a:ext cx="5233635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Kieruje orkiestrą za pomocą swoich gestów oraz specjalnej pałeczki zwanej </a:t>
            </a:r>
            <a:r>
              <a:rPr lang="pl-PL" sz="2400" b="1" dirty="0"/>
              <a:t>batutą</a:t>
            </a:r>
            <a:r>
              <a:rPr lang="pl-PL" sz="24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Dba o odpowiednie </a:t>
            </a:r>
            <a:r>
              <a:rPr lang="pl-PL" sz="2400" b="1" dirty="0"/>
              <a:t>tempo </a:t>
            </a:r>
            <a:r>
              <a:rPr lang="pl-PL" sz="2400" dirty="0"/>
              <a:t>gry orkiestry.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Decyduje </a:t>
            </a:r>
            <a:r>
              <a:rPr lang="pl-PL" sz="2400"/>
              <a:t>o tym, </a:t>
            </a:r>
            <a:r>
              <a:rPr lang="pl-PL" sz="2400" dirty="0"/>
              <a:t>które instrumenty grają w danym momencie.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Rozpoczyna spektakl, </a:t>
            </a:r>
            <a:r>
              <a:rPr lang="pl-PL" sz="2400" b="1" dirty="0"/>
              <a:t>kłaniając się </a:t>
            </a:r>
            <a:r>
              <a:rPr lang="pl-PL" sz="2400" dirty="0"/>
              <a:t>publiczności.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C43B03D-DEDC-9546-AF9A-23DEBF9D0CE5}"/>
              </a:ext>
            </a:extLst>
          </p:cNvPr>
          <p:cNvSpPr txBox="1"/>
          <p:nvPr/>
        </p:nvSpPr>
        <p:spPr>
          <a:xfrm>
            <a:off x="6256830" y="1650658"/>
            <a:ext cx="523363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Osoba kierująca grą orkiestry, to</a:t>
            </a:r>
          </a:p>
        </p:txBody>
      </p:sp>
    </p:spTree>
    <p:extLst>
      <p:ext uri="{BB962C8B-B14F-4D97-AF65-F5344CB8AC3E}">
        <p14:creationId xmlns:p14="http://schemas.microsoft.com/office/powerpoint/2010/main" val="13842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C43B03D-DEDC-9546-AF9A-23DEBF9D0CE5}"/>
              </a:ext>
            </a:extLst>
          </p:cNvPr>
          <p:cNvSpPr txBox="1"/>
          <p:nvPr/>
        </p:nvSpPr>
        <p:spPr>
          <a:xfrm>
            <a:off x="6256830" y="1650658"/>
            <a:ext cx="523363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Zespół osób śpiewających razem, to</a:t>
            </a:r>
          </a:p>
        </p:txBody>
      </p:sp>
    </p:spTree>
    <p:extLst>
      <p:ext uri="{BB962C8B-B14F-4D97-AF65-F5344CB8AC3E}">
        <p14:creationId xmlns:p14="http://schemas.microsoft.com/office/powerpoint/2010/main" val="322116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013AD8F0-2309-5540-81B3-83F261571D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023241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672A148-C1A2-6C4A-BFB5-480EDBFBB6F9}"/>
              </a:ext>
            </a:extLst>
          </p:cNvPr>
          <p:cNvSpPr txBox="1"/>
          <p:nvPr/>
        </p:nvSpPr>
        <p:spPr>
          <a:xfrm>
            <a:off x="6256830" y="2167663"/>
            <a:ext cx="5233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Chór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8410E82-4374-674B-A481-FA29A3C0D5E2}"/>
              </a:ext>
            </a:extLst>
          </p:cNvPr>
          <p:cNvSpPr txBox="1"/>
          <p:nvPr/>
        </p:nvSpPr>
        <p:spPr>
          <a:xfrm>
            <a:off x="6256831" y="3054000"/>
            <a:ext cx="5233635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Składa się z wielu </a:t>
            </a:r>
            <a:r>
              <a:rPr lang="pl-PL" sz="2400" dirty="0" smtClean="0"/>
              <a:t>śpiewaków.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 smtClean="0"/>
              <a:t>Prowadzony </a:t>
            </a:r>
            <a:r>
              <a:rPr lang="pl-PL" sz="2400" dirty="0"/>
              <a:t>jest przez dyrygenta lub chórmistrza (kierownika chóru).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Mieszany chór tradycyjnie jest podzielony na 4 głosy − dwa żeńskie (sopran i alt) i dwa męskie (tenor i bas).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C43B03D-DEDC-9546-AF9A-23DEBF9D0CE5}"/>
              </a:ext>
            </a:extLst>
          </p:cNvPr>
          <p:cNvSpPr txBox="1"/>
          <p:nvPr/>
        </p:nvSpPr>
        <p:spPr>
          <a:xfrm>
            <a:off x="6256830" y="1650658"/>
            <a:ext cx="523363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Zespół osób śpiewających razem, to</a:t>
            </a:r>
          </a:p>
        </p:txBody>
      </p:sp>
    </p:spTree>
    <p:extLst>
      <p:ext uri="{BB962C8B-B14F-4D97-AF65-F5344CB8AC3E}">
        <p14:creationId xmlns:p14="http://schemas.microsoft.com/office/powerpoint/2010/main" val="7103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C43B03D-DEDC-9546-AF9A-23DEBF9D0CE5}"/>
              </a:ext>
            </a:extLst>
          </p:cNvPr>
          <p:cNvSpPr txBox="1"/>
          <p:nvPr/>
        </p:nvSpPr>
        <p:spPr>
          <a:xfrm>
            <a:off x="6256830" y="2573051"/>
            <a:ext cx="523363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2400" b="1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Miasto, w którym </a:t>
            </a:r>
            <a: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mieści </a:t>
            </a:r>
            <a:r>
              <a:rPr lang="pl-PL" sz="2400" b="1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się Opera Śląska - jedyny teatr operowy na Śląsku, to…</a:t>
            </a:r>
            <a:endParaRPr lang="pl-PL" sz="2400" b="1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44855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6161B49-4923-2A4F-A0DF-F98EB4A726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055122" cy="703172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672A148-C1A2-6C4A-BFB5-480EDBFBB6F9}"/>
              </a:ext>
            </a:extLst>
          </p:cNvPr>
          <p:cNvSpPr txBox="1"/>
          <p:nvPr/>
        </p:nvSpPr>
        <p:spPr>
          <a:xfrm>
            <a:off x="6256830" y="3453952"/>
            <a:ext cx="5233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Bytom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C43B03D-DEDC-9546-AF9A-23DEBF9D0CE5}"/>
              </a:ext>
            </a:extLst>
          </p:cNvPr>
          <p:cNvSpPr txBox="1"/>
          <p:nvPr/>
        </p:nvSpPr>
        <p:spPr>
          <a:xfrm>
            <a:off x="6256830" y="2573051"/>
            <a:ext cx="523363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Miasto, w którym mieści się</a:t>
            </a:r>
            <a:b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Opera Śląska, to</a:t>
            </a:r>
          </a:p>
        </p:txBody>
      </p:sp>
    </p:spTree>
    <p:extLst>
      <p:ext uri="{BB962C8B-B14F-4D97-AF65-F5344CB8AC3E}">
        <p14:creationId xmlns:p14="http://schemas.microsoft.com/office/powerpoint/2010/main" val="188537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635D1E6-EA33-D945-AFB4-D9741188B795}"/>
              </a:ext>
            </a:extLst>
          </p:cNvPr>
          <p:cNvSpPr txBox="1"/>
          <p:nvPr/>
        </p:nvSpPr>
        <p:spPr>
          <a:xfrm>
            <a:off x="3479183" y="3013502"/>
            <a:ext cx="5233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Ćwiczenie</a:t>
            </a:r>
          </a:p>
        </p:txBody>
      </p:sp>
    </p:spTree>
    <p:extLst>
      <p:ext uri="{BB962C8B-B14F-4D97-AF65-F5344CB8AC3E}">
        <p14:creationId xmlns:p14="http://schemas.microsoft.com/office/powerpoint/2010/main" val="7234304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8B49ABF-2FC5-EB46-9703-AC54938E86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156" y="779068"/>
            <a:ext cx="2966620" cy="39554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CC228F0-6BA8-0B48-A96E-1FD64CE6D5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7269" y="811954"/>
            <a:ext cx="2917290" cy="38897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40C0771-DB36-D841-8BAB-F777D20984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20712" y="762073"/>
            <a:ext cx="2979367" cy="3972488"/>
          </a:xfrm>
          <a:prstGeom prst="rect">
            <a:avLst/>
          </a:prstGeom>
        </p:spPr>
      </p:pic>
      <p:sp>
        <p:nvSpPr>
          <p:cNvPr id="2" name="pole tekstowe 1"/>
          <p:cNvSpPr txBox="1"/>
          <p:nvPr/>
        </p:nvSpPr>
        <p:spPr>
          <a:xfrm>
            <a:off x="956156" y="4981038"/>
            <a:ext cx="99150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/>
              <a:t>Projekt </a:t>
            </a:r>
            <a:r>
              <a:rPr lang="pl-PL" dirty="0" smtClean="0"/>
              <a:t>kostiumu </a:t>
            </a:r>
            <a:r>
              <a:rPr lang="pl-PL" dirty="0"/>
              <a:t>dla śpiewaka, tancerza lub aktora obejmuje nie tylko strój, ale także fryzurę, nakrycie głowy, charakteryzację, maskę, </a:t>
            </a:r>
            <a:r>
              <a:rPr lang="pl-PL" dirty="0" smtClean="0"/>
              <a:t>buty, </a:t>
            </a:r>
            <a:r>
              <a:rPr lang="pl-PL" dirty="0"/>
              <a:t>a nawet rekwizyt. Za pomocą kostiumu możemy </a:t>
            </a:r>
            <a:r>
              <a:rPr lang="pl-PL" dirty="0" smtClean="0"/>
              <a:t>pokazać </a:t>
            </a:r>
            <a:r>
              <a:rPr lang="pl-PL" dirty="0"/>
              <a:t>kim jest dana postać na scenie, a nawet podkreślić jej cechy charakteru. </a:t>
            </a:r>
            <a:r>
              <a:rPr lang="pl-PL" dirty="0" err="1" smtClean="0"/>
              <a:t>Kostiumograf</a:t>
            </a:r>
            <a:r>
              <a:rPr lang="pl-PL" dirty="0" smtClean="0"/>
              <a:t> </a:t>
            </a:r>
            <a:r>
              <a:rPr lang="pl-PL" dirty="0"/>
              <a:t>do swojego projektu </a:t>
            </a:r>
            <a:r>
              <a:rPr lang="pl-PL" dirty="0" smtClean="0"/>
              <a:t>dołącza informacje </a:t>
            </a:r>
            <a:r>
              <a:rPr lang="pl-PL" dirty="0"/>
              <a:t>dotyczące kolorów, rodzaju materiałów, ozdób, ponieważ </a:t>
            </a:r>
            <a:r>
              <a:rPr lang="pl-PL" dirty="0" smtClean="0"/>
              <a:t>są to </a:t>
            </a:r>
            <a:r>
              <a:rPr lang="pl-PL" dirty="0"/>
              <a:t>ważne </a:t>
            </a:r>
            <a:r>
              <a:rPr lang="pl-PL" dirty="0" smtClean="0"/>
              <a:t>wskazówki </a:t>
            </a:r>
            <a:r>
              <a:rPr lang="pl-PL" dirty="0"/>
              <a:t>dla osób wykonujących </a:t>
            </a:r>
            <a:r>
              <a:rPr lang="pl-PL" dirty="0" smtClean="0"/>
              <a:t>kostiumy – krawców, szewców. 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09387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10291DF-EEF3-2B44-810A-017524916C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5703" y="1215947"/>
            <a:ext cx="3319577" cy="44261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E485FEE-9D9C-D149-B153-A01187B0B0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6211" y="1215947"/>
            <a:ext cx="3319577" cy="44261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E7F093C-4A73-E345-B1A1-C27186A376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6719" y="1215947"/>
            <a:ext cx="3319577" cy="442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511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966907A-7535-4340-A6AB-42F1119B55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8367" y="328354"/>
            <a:ext cx="3280457" cy="4373943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1DBC284-BF69-8042-A663-A3E23A1029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9135" y="258420"/>
            <a:ext cx="3385357" cy="4513809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0C7F0DA-A1C0-5A4F-8A0C-2A9DB8D1EA4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5975" y="2310497"/>
            <a:ext cx="2748671" cy="386556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194EEED-7185-D24B-BCA7-A4E4860974F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730" y="3539269"/>
            <a:ext cx="2113617" cy="2990377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AFC69118-C5E1-0449-9408-31139FD5AAB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354" y="401420"/>
            <a:ext cx="2863615" cy="3818153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BC0F584-E619-D343-9984-9FF82C8C097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7452" y="2700992"/>
            <a:ext cx="2610180" cy="3913499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2368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6">
            <a:extLst>
              <a:ext uri="{FF2B5EF4-FFF2-40B4-BE49-F238E27FC236}">
                <a16:creationId xmlns:a16="http://schemas.microsoft.com/office/drawing/2014/main" xmlns="" id="{D0B9CF00-DE72-BC48-9E3D-E833F915843A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55BEF8E-3225-1141-8C77-D8F24908DECF}"/>
              </a:ext>
            </a:extLst>
          </p:cNvPr>
          <p:cNvSpPr txBox="1"/>
          <p:nvPr/>
        </p:nvSpPr>
        <p:spPr>
          <a:xfrm>
            <a:off x="6735726" y="30993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x-none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C3B8BC43-AC28-7C4C-8645-3F99088E0A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467" y="219342"/>
            <a:ext cx="3253065" cy="3249381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87D63F7D-5AC9-764E-8988-3BCABD6416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5887" y="1000059"/>
            <a:ext cx="2860466" cy="2860466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66AEDA63-7146-EB40-B78A-2BFA233202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045" y="3080785"/>
            <a:ext cx="3249382" cy="3249382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03EEEFBA-6739-1447-A227-BBCEBEA8D19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8621" y="4082816"/>
            <a:ext cx="2568210" cy="2569464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91E17033-9264-3942-82DC-1AC67F5B8DD1}"/>
              </a:ext>
            </a:extLst>
          </p:cNvPr>
          <p:cNvGrpSpPr/>
          <p:nvPr/>
        </p:nvGrpSpPr>
        <p:grpSpPr>
          <a:xfrm>
            <a:off x="7093151" y="764024"/>
            <a:ext cx="4619878" cy="5724644"/>
            <a:chOff x="7093151" y="909619"/>
            <a:chExt cx="4619878" cy="572464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7BA0C036-56B9-B344-8ED5-5A29EEF8827B}"/>
                </a:ext>
              </a:extLst>
            </p:cNvPr>
            <p:cNvSpPr txBox="1"/>
            <p:nvPr/>
          </p:nvSpPr>
          <p:spPr>
            <a:xfrm>
              <a:off x="7093151" y="1740616"/>
              <a:ext cx="4619878" cy="489364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pl-PL" sz="2400" dirty="0"/>
                <a:t>Wyjątkowe miejsce, w którym obejrzeć spotykają się </a:t>
              </a:r>
              <a:r>
                <a:rPr lang="pl-PL" sz="2400" b="1" dirty="0"/>
                <a:t>śpiew</a:t>
              </a:r>
              <a:r>
                <a:rPr lang="pl-PL" sz="2400" dirty="0"/>
                <a:t>, </a:t>
              </a:r>
              <a:r>
                <a:rPr lang="pl-PL" sz="2400" b="1" dirty="0"/>
                <a:t>teatr</a:t>
              </a:r>
              <a:r>
                <a:rPr lang="pl-PL" sz="2400" dirty="0"/>
                <a:t>, </a:t>
              </a:r>
              <a:r>
                <a:rPr lang="pl-PL" sz="2400" b="1" dirty="0"/>
                <a:t>muzyka</a:t>
              </a:r>
              <a:r>
                <a:rPr lang="pl-PL" sz="2400" dirty="0"/>
                <a:t> i </a:t>
              </a:r>
              <a:r>
                <a:rPr lang="pl-PL" sz="2400" b="1" dirty="0"/>
                <a:t>taniec</a:t>
              </a:r>
              <a:r>
                <a:rPr lang="pl-PL" sz="2400" dirty="0"/>
                <a:t>.</a:t>
              </a:r>
            </a:p>
            <a:p>
              <a:endPara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  <a:p>
              <a:r>
                <a:rPr lang="pl-PL" sz="2400" dirty="0"/>
                <a:t>W operze możemy posłuchać i obejrzeć:</a:t>
              </a:r>
            </a:p>
            <a:p>
              <a:endParaRPr lang="pl-PL" sz="2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/>
                <a:t>Spektakle operowe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 smtClean="0"/>
                <a:t>Spektakle musicalowe</a:t>
              </a:r>
              <a:endParaRPr lang="pl-PL" sz="2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 smtClean="0"/>
                <a:t>Spektakle </a:t>
              </a:r>
              <a:r>
                <a:rPr lang="pl-PL" sz="2400" dirty="0"/>
                <a:t>baletowe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/>
                <a:t>Koncerty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/>
                <a:t>Operetki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/>
                <a:t>I</a:t>
              </a:r>
              <a:r>
                <a:rPr lang="pl-PL" sz="2400" dirty="0" smtClean="0"/>
                <a:t>nne wydarzenia artystyczne</a:t>
              </a:r>
              <a:endParaRPr lang="pl-PL" sz="24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D627F1D0-A7BA-644C-92D4-2891564D653F}"/>
                </a:ext>
              </a:extLst>
            </p:cNvPr>
            <p:cNvSpPr txBox="1"/>
            <p:nvPr/>
          </p:nvSpPr>
          <p:spPr>
            <a:xfrm>
              <a:off x="7093151" y="909619"/>
              <a:ext cx="41574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4800" b="1" cap="small" dirty="0">
                  <a:solidFill>
                    <a:srgbClr val="CEB683"/>
                  </a:solidFill>
                  <a:latin typeface="Poppins" pitchFamily="2" charset="77"/>
                  <a:cs typeface="Poppins" pitchFamily="2" charset="77"/>
                </a:rPr>
                <a:t>Opera Śląska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68072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635D1E6-EA33-D945-AFB4-D9741188B795}"/>
              </a:ext>
            </a:extLst>
          </p:cNvPr>
          <p:cNvSpPr txBox="1"/>
          <p:nvPr/>
        </p:nvSpPr>
        <p:spPr>
          <a:xfrm>
            <a:off x="3479183" y="3013502"/>
            <a:ext cx="5233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Quiz</a:t>
            </a:r>
          </a:p>
        </p:txBody>
      </p:sp>
    </p:spTree>
    <p:extLst>
      <p:ext uri="{BB962C8B-B14F-4D97-AF65-F5344CB8AC3E}">
        <p14:creationId xmlns:p14="http://schemas.microsoft.com/office/powerpoint/2010/main" val="33818305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A0124B6-28E2-B441-92B1-099E839FB89F}"/>
              </a:ext>
            </a:extLst>
          </p:cNvPr>
          <p:cNvSpPr txBox="1"/>
          <p:nvPr/>
        </p:nvSpPr>
        <p:spPr>
          <a:xfrm>
            <a:off x="1526108" y="2678243"/>
            <a:ext cx="216245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36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Solista</a:t>
            </a:r>
            <a:endParaRPr lang="pl-PL" sz="4800" b="1" cap="small" dirty="0">
              <a:solidFill>
                <a:srgbClr val="CEB683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61401E6-D023-294E-BDF4-075604B2573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109" y="518243"/>
            <a:ext cx="2167200" cy="2164746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1633C52-3F58-0042-93E9-080C9F3782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8386" y="518243"/>
            <a:ext cx="2162449" cy="216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A0DCCBF-E4DE-AC4D-A704-1144953BA8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5911" y="518243"/>
            <a:ext cx="2162449" cy="216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3D6257E-5D26-2F4A-94DF-21134C69C3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0835" y="3809888"/>
            <a:ext cx="2160000" cy="216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6445684C-B723-554F-912C-E38F9D3009B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6409" y="3809888"/>
            <a:ext cx="2163600" cy="216115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B07AEF0-DC1D-5742-A9DB-E336D827DDAD}"/>
              </a:ext>
            </a:extLst>
          </p:cNvPr>
          <p:cNvSpPr txBox="1"/>
          <p:nvPr/>
        </p:nvSpPr>
        <p:spPr>
          <a:xfrm>
            <a:off x="4964381" y="2678242"/>
            <a:ext cx="2360956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36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Zespół</a:t>
            </a:r>
            <a:br>
              <a:rPr lang="pl-PL" sz="36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</a:br>
            <a:r>
              <a:rPr lang="pl-PL" sz="36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Baletowy</a:t>
            </a:r>
            <a:endParaRPr lang="pl-PL" sz="4800" b="1" cap="small" dirty="0">
              <a:solidFill>
                <a:srgbClr val="CEB683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4D1A82A-D0DC-7340-BD09-7F766C160577}"/>
              </a:ext>
            </a:extLst>
          </p:cNvPr>
          <p:cNvSpPr txBox="1"/>
          <p:nvPr/>
        </p:nvSpPr>
        <p:spPr>
          <a:xfrm>
            <a:off x="8605911" y="2703885"/>
            <a:ext cx="216245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36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Scena</a:t>
            </a:r>
            <a:endParaRPr lang="pl-PL" sz="4800" b="1" cap="small" dirty="0">
              <a:solidFill>
                <a:srgbClr val="CEB683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5DC3A2A-33E8-0544-B167-99D74F7855F0}"/>
              </a:ext>
            </a:extLst>
          </p:cNvPr>
          <p:cNvSpPr txBox="1"/>
          <p:nvPr/>
        </p:nvSpPr>
        <p:spPr>
          <a:xfrm>
            <a:off x="1423639" y="5969886"/>
            <a:ext cx="236738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36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Dyrygent</a:t>
            </a:r>
            <a:endParaRPr lang="pl-PL" sz="4800" b="1" cap="small" dirty="0">
              <a:solidFill>
                <a:srgbClr val="CEB683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7C67309-44D5-164C-A0A7-CDEBC959DE53}"/>
              </a:ext>
            </a:extLst>
          </p:cNvPr>
          <p:cNvSpPr txBox="1"/>
          <p:nvPr/>
        </p:nvSpPr>
        <p:spPr>
          <a:xfrm>
            <a:off x="5063634" y="5975965"/>
            <a:ext cx="2162449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36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Chór</a:t>
            </a:r>
            <a:endParaRPr lang="pl-PL" sz="4800" b="1" cap="small" dirty="0">
              <a:solidFill>
                <a:srgbClr val="CEB683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3A06F71-5FFD-834D-A6DE-801A0B4B60C8}"/>
              </a:ext>
            </a:extLst>
          </p:cNvPr>
          <p:cNvSpPr txBox="1"/>
          <p:nvPr/>
        </p:nvSpPr>
        <p:spPr>
          <a:xfrm>
            <a:off x="8605335" y="5969887"/>
            <a:ext cx="2162449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36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Bytom</a:t>
            </a:r>
            <a:endParaRPr lang="pl-PL" sz="4800" b="1" cap="small" dirty="0">
              <a:solidFill>
                <a:srgbClr val="CEB683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C996C2B-0CD5-A542-B9F5-8CEACDF15D2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0859" y="3809888"/>
            <a:ext cx="2162449" cy="216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366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7BCD16DB-0FF0-C740-915E-24BE4D57A144}"/>
              </a:ext>
            </a:extLst>
          </p:cNvPr>
          <p:cNvGrpSpPr/>
          <p:nvPr/>
        </p:nvGrpSpPr>
        <p:grpSpPr>
          <a:xfrm>
            <a:off x="9157617" y="5629343"/>
            <a:ext cx="2570638" cy="1125099"/>
            <a:chOff x="9517033" y="5629343"/>
            <a:chExt cx="2570638" cy="112509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A74E663A-5E82-FA48-992B-CDADFD0DBB36}"/>
                </a:ext>
              </a:extLst>
            </p:cNvPr>
            <p:cNvSpPr txBox="1"/>
            <p:nvPr/>
          </p:nvSpPr>
          <p:spPr>
            <a:xfrm>
              <a:off x="10324618" y="5842544"/>
              <a:ext cx="115608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x-none" sz="1000" dirty="0">
                  <a:solidFill>
                    <a:schemeClr val="bg1">
                      <a:lumMod val="65000"/>
                      <a:lumOff val="35000"/>
                    </a:schemeClr>
                  </a:solidFill>
                </a:rPr>
                <a:t>Opracowane przez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xmlns="" id="{03BDB6EF-330B-A24F-B70C-91F81D22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17033" y="5629343"/>
              <a:ext cx="2570638" cy="1125099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C02F866-0444-5644-96B1-F78E94DA2F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3394" y="1737811"/>
            <a:ext cx="1081224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6630F6EE-B78F-424F-AC1A-476EE13A644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641" y="523374"/>
            <a:ext cx="1080000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AA0EA54-975C-8448-BD31-EC14AFD6285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641" y="1737811"/>
            <a:ext cx="1080000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AB5FBE96-7D33-0A46-9A9D-DEC01130AB4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6416" y="2952248"/>
            <a:ext cx="1081225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090760C-4C39-5C47-A2F9-245E1BB1C90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3394" y="523374"/>
            <a:ext cx="1081224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6C6C6568-AAC3-7347-B91B-1E46837B8CA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3394" y="2952248"/>
            <a:ext cx="1081224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F53DD63-AA95-8F41-8578-2FE941D897E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8339" y="565104"/>
            <a:ext cx="7329257" cy="5113133"/>
          </a:xfrm>
          <a:prstGeom prst="round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1C119A2-E112-2145-B86F-B0F1DE7B2F1F}"/>
              </a:ext>
            </a:extLst>
          </p:cNvPr>
          <p:cNvSpPr txBox="1"/>
          <p:nvPr/>
        </p:nvSpPr>
        <p:spPr>
          <a:xfrm>
            <a:off x="1054906" y="2644171"/>
            <a:ext cx="6756125" cy="1569660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Zapraszamy do</a:t>
            </a:r>
            <a:b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</a:br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Opery Śląskiej!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59B549E-9E98-624D-9DDB-12F8108EB33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8230" y="4166686"/>
            <a:ext cx="2489412" cy="1531946"/>
          </a:xfrm>
          <a:prstGeom prst="roundRect">
            <a:avLst/>
          </a:prstGeom>
        </p:spPr>
      </p:pic>
      <p:pic>
        <p:nvPicPr>
          <p:cNvPr id="14" name="3535D4D8-C42F-4CF2-AB0E-868C5C6117EE" descr="5E9A5BEA-4733-4D5A-8D8C-525E11280A95@opera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599" y="6088765"/>
            <a:ext cx="4145280" cy="445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362" y="6036771"/>
            <a:ext cx="597544" cy="597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pole tekstowe 18"/>
          <p:cNvSpPr txBox="1"/>
          <p:nvPr/>
        </p:nvSpPr>
        <p:spPr>
          <a:xfrm>
            <a:off x="5232401" y="6088765"/>
            <a:ext cx="370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/>
              <a:t>Dofinansowano ze środków Ministerstwa Kultury i Dziedzictwa Narodowego pochodzących z Funduszu Promocji Kultury.</a:t>
            </a:r>
          </a:p>
        </p:txBody>
      </p:sp>
    </p:spTree>
    <p:extLst>
      <p:ext uri="{BB962C8B-B14F-4D97-AF65-F5344CB8AC3E}">
        <p14:creationId xmlns:p14="http://schemas.microsoft.com/office/powerpoint/2010/main" val="1930560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3CCEBFD-49AF-0F4B-98CB-879BEF216A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648" y="0"/>
            <a:ext cx="6851904" cy="6858000"/>
          </a:xfrm>
          <a:prstGeom prst="ellipse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8864243E-C586-3A49-B34E-08C3241D7F2D}"/>
              </a:ext>
            </a:extLst>
          </p:cNvPr>
          <p:cNvGrpSpPr/>
          <p:nvPr/>
        </p:nvGrpSpPr>
        <p:grpSpPr>
          <a:xfrm>
            <a:off x="7303008" y="2653079"/>
            <a:ext cx="4657344" cy="1551842"/>
            <a:chOff x="7083552" y="2837745"/>
            <a:chExt cx="4657344" cy="155184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5445EB29-03A9-5848-A59D-4F61A2B3DD0F}"/>
                </a:ext>
              </a:extLst>
            </p:cNvPr>
            <p:cNvSpPr/>
            <p:nvPr/>
          </p:nvSpPr>
          <p:spPr>
            <a:xfrm>
              <a:off x="7083552" y="2837745"/>
              <a:ext cx="41696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l-PL" sz="2400" dirty="0"/>
                <a:t>Co wiesz o…</a:t>
              </a:r>
              <a:endParaRPr lang="pl-PL" sz="2400" dirty="0">
                <a:solidFill>
                  <a:srgbClr val="CEB683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A0FFE5AB-26F7-AD48-94E2-CF44BAE5B528}"/>
                </a:ext>
              </a:extLst>
            </p:cNvPr>
            <p:cNvSpPr/>
            <p:nvPr/>
          </p:nvSpPr>
          <p:spPr>
            <a:xfrm>
              <a:off x="7083552" y="3558590"/>
              <a:ext cx="4657344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pl-PL" sz="4800" b="1" cap="small" dirty="0">
                  <a:solidFill>
                    <a:srgbClr val="CEB683"/>
                  </a:solidFill>
                  <a:latin typeface="Poppins" pitchFamily="2" charset="77"/>
                  <a:cs typeface="Poppins" pitchFamily="2" charset="77"/>
                </a:rPr>
                <a:t>Operze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1499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4280151-D053-5B46-B5B8-73565C931A26}"/>
              </a:ext>
            </a:extLst>
          </p:cNvPr>
          <p:cNvSpPr txBox="1"/>
          <p:nvPr/>
        </p:nvSpPr>
        <p:spPr>
          <a:xfrm>
            <a:off x="6256830" y="1650658"/>
            <a:ext cx="523363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Osoba śpiewająca pojedynczy utwór, to</a:t>
            </a:r>
          </a:p>
        </p:txBody>
      </p:sp>
    </p:spTree>
    <p:extLst>
      <p:ext uri="{BB962C8B-B14F-4D97-AF65-F5344CB8AC3E}">
        <p14:creationId xmlns:p14="http://schemas.microsoft.com/office/powerpoint/2010/main" val="705990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FFFA3EB-C22A-FB4D-96EC-A572379940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40891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672A148-C1A2-6C4A-BFB5-480EDBFBB6F9}"/>
              </a:ext>
            </a:extLst>
          </p:cNvPr>
          <p:cNvSpPr txBox="1"/>
          <p:nvPr/>
        </p:nvSpPr>
        <p:spPr>
          <a:xfrm>
            <a:off x="6256829" y="2167663"/>
            <a:ext cx="52336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Solista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8410E82-4374-674B-A481-FA29A3C0D5E2}"/>
              </a:ext>
            </a:extLst>
          </p:cNvPr>
          <p:cNvSpPr txBox="1"/>
          <p:nvPr/>
        </p:nvSpPr>
        <p:spPr>
          <a:xfrm>
            <a:off x="6256831" y="3054000"/>
            <a:ext cx="5233635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Każdy z solistów śpiewa konkretnym głosem, np. sopran (kobieta) lub tenor (mężczyzna).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Śpiewacy mogą śpiewać w </a:t>
            </a:r>
            <a:r>
              <a:rPr lang="pl-PL" sz="2400" b="1" dirty="0"/>
              <a:t>duetach</a:t>
            </a:r>
            <a:r>
              <a:rPr lang="pl-PL" sz="2400" dirty="0"/>
              <a:t> (dwoje), </a:t>
            </a:r>
            <a:r>
              <a:rPr lang="pl-PL" sz="2400" b="1" dirty="0"/>
              <a:t>tercetach</a:t>
            </a:r>
            <a:r>
              <a:rPr lang="pl-PL" sz="2400" dirty="0"/>
              <a:t> (troje),  a także w większych grupach.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Solistą może być także </a:t>
            </a:r>
            <a:r>
              <a:rPr lang="pl-PL" sz="2400" b="1" dirty="0"/>
              <a:t>tancerz</a:t>
            </a:r>
            <a:r>
              <a:rPr lang="pl-PL" sz="2400" dirty="0"/>
              <a:t> lub </a:t>
            </a:r>
            <a:r>
              <a:rPr lang="pl-PL" sz="2400" b="1" dirty="0"/>
              <a:t>muzyk orkiestry</a:t>
            </a:r>
            <a:r>
              <a:rPr lang="pl-PL" sz="2400" dirty="0"/>
              <a:t>, prezentując się pojedynczo – tańcząc lub grając.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C43B03D-DEDC-9546-AF9A-23DEBF9D0CE5}"/>
              </a:ext>
            </a:extLst>
          </p:cNvPr>
          <p:cNvSpPr txBox="1"/>
          <p:nvPr/>
        </p:nvSpPr>
        <p:spPr>
          <a:xfrm>
            <a:off x="6256830" y="1650658"/>
            <a:ext cx="523363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Osoba śpiewająca pojedynczy utwór, to</a:t>
            </a:r>
          </a:p>
        </p:txBody>
      </p:sp>
    </p:spTree>
    <p:extLst>
      <p:ext uri="{BB962C8B-B14F-4D97-AF65-F5344CB8AC3E}">
        <p14:creationId xmlns:p14="http://schemas.microsoft.com/office/powerpoint/2010/main" val="414330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C43B03D-DEDC-9546-AF9A-23DEBF9D0CE5}"/>
              </a:ext>
            </a:extLst>
          </p:cNvPr>
          <p:cNvSpPr txBox="1"/>
          <p:nvPr/>
        </p:nvSpPr>
        <p:spPr>
          <a:xfrm>
            <a:off x="6256830" y="1281326"/>
            <a:ext cx="523363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Grupa tancerzy biorących udział w przedstawieniu, to</a:t>
            </a:r>
          </a:p>
        </p:txBody>
      </p:sp>
    </p:spTree>
    <p:extLst>
      <p:ext uri="{BB962C8B-B14F-4D97-AF65-F5344CB8AC3E}">
        <p14:creationId xmlns:p14="http://schemas.microsoft.com/office/powerpoint/2010/main" val="976560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92355B9-E470-3442-9083-A27328CC83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319376" cy="685807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672A148-C1A2-6C4A-BFB5-480EDBFBB6F9}"/>
              </a:ext>
            </a:extLst>
          </p:cNvPr>
          <p:cNvSpPr txBox="1"/>
          <p:nvPr/>
        </p:nvSpPr>
        <p:spPr>
          <a:xfrm>
            <a:off x="6256830" y="2167663"/>
            <a:ext cx="5233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Zespół baletowy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8410E82-4374-674B-A481-FA29A3C0D5E2}"/>
              </a:ext>
            </a:extLst>
          </p:cNvPr>
          <p:cNvSpPr txBox="1"/>
          <p:nvPr/>
        </p:nvSpPr>
        <p:spPr>
          <a:xfrm>
            <a:off x="6256831" y="3054000"/>
            <a:ext cx="5233635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Zespół składa się z tancerzy i tancerek (</a:t>
            </a:r>
            <a:r>
              <a:rPr lang="pl-PL" sz="2400" i="1" dirty="0" err="1"/>
              <a:t>corps</a:t>
            </a:r>
            <a:r>
              <a:rPr lang="pl-PL" sz="2400" i="1" dirty="0"/>
              <a:t> de balet</a:t>
            </a:r>
            <a:r>
              <a:rPr lang="pl-PL" sz="2400" dirty="0"/>
              <a:t>), koryfejów i koryfejki, solistów i solistek, pierwszego tancerza i primabaleriny oraz baletmistrzów (pedagodzy).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Osobą tworząca układ taneczny jest </a:t>
            </a:r>
            <a:r>
              <a:rPr lang="pl-PL" sz="2400" b="1" dirty="0"/>
              <a:t>choreograf</a:t>
            </a:r>
            <a:r>
              <a:rPr lang="pl-PL" sz="2400" dirty="0"/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C43B03D-DEDC-9546-AF9A-23DEBF9D0CE5}"/>
              </a:ext>
            </a:extLst>
          </p:cNvPr>
          <p:cNvSpPr txBox="1"/>
          <p:nvPr/>
        </p:nvSpPr>
        <p:spPr>
          <a:xfrm>
            <a:off x="6256830" y="1281326"/>
            <a:ext cx="523363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Grupa tancerzy biorących udział w przedstawieniu, to</a:t>
            </a:r>
          </a:p>
        </p:txBody>
      </p:sp>
    </p:spTree>
    <p:extLst>
      <p:ext uri="{BB962C8B-B14F-4D97-AF65-F5344CB8AC3E}">
        <p14:creationId xmlns:p14="http://schemas.microsoft.com/office/powerpoint/2010/main" val="161942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C43B03D-DEDC-9546-AF9A-23DEBF9D0CE5}"/>
              </a:ext>
            </a:extLst>
          </p:cNvPr>
          <p:cNvSpPr txBox="1"/>
          <p:nvPr/>
        </p:nvSpPr>
        <p:spPr>
          <a:xfrm>
            <a:off x="6256830" y="1650658"/>
            <a:ext cx="523363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Serce opery, to</a:t>
            </a:r>
          </a:p>
        </p:txBody>
      </p:sp>
    </p:spTree>
    <p:extLst>
      <p:ext uri="{BB962C8B-B14F-4D97-AF65-F5344CB8AC3E}">
        <p14:creationId xmlns:p14="http://schemas.microsoft.com/office/powerpoint/2010/main" val="1830956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22C4E05-ADC4-884A-A4E3-4D7C4031A4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585789" cy="685575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672A148-C1A2-6C4A-BFB5-480EDBFBB6F9}"/>
              </a:ext>
            </a:extLst>
          </p:cNvPr>
          <p:cNvSpPr txBox="1"/>
          <p:nvPr/>
        </p:nvSpPr>
        <p:spPr>
          <a:xfrm>
            <a:off x="6256830" y="2167663"/>
            <a:ext cx="5233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Scena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8410E82-4374-674B-A481-FA29A3C0D5E2}"/>
              </a:ext>
            </a:extLst>
          </p:cNvPr>
          <p:cNvSpPr txBox="1"/>
          <p:nvPr/>
        </p:nvSpPr>
        <p:spPr>
          <a:xfrm>
            <a:off x="6256831" y="3054000"/>
            <a:ext cx="5233635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To ta przestrzeń, specjalnie podwyższona, usytuowana powyżej widowni i oddzielona od niej kurtyną.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 Część sceny przed samą kurtyną, która jest widoczna jeszcze przed jej podniesieniem, nosi nazwę proscenium.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C43B03D-DEDC-9546-AF9A-23DEBF9D0CE5}"/>
              </a:ext>
            </a:extLst>
          </p:cNvPr>
          <p:cNvSpPr txBox="1"/>
          <p:nvPr/>
        </p:nvSpPr>
        <p:spPr>
          <a:xfrm>
            <a:off x="6256830" y="1650658"/>
            <a:ext cx="523363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Serce opery, to</a:t>
            </a:r>
          </a:p>
        </p:txBody>
      </p:sp>
    </p:spTree>
    <p:extLst>
      <p:ext uri="{BB962C8B-B14F-4D97-AF65-F5344CB8AC3E}">
        <p14:creationId xmlns:p14="http://schemas.microsoft.com/office/powerpoint/2010/main" val="206343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303</Words>
  <Application>Microsoft Office PowerPoint</Application>
  <PresentationFormat>Niestandardowy</PresentationFormat>
  <Paragraphs>68</Paragraphs>
  <Slides>22</Slides>
  <Notes>6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22</vt:i4>
      </vt:variant>
    </vt:vector>
  </HeadingPairs>
  <TitlesOfParts>
    <vt:vector size="23" baseType="lpstr"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Kostium teatralny</dc:title>
  <dc:subject>Scenariusz lekcji z cyklu Tajemnice Opery</dc:subject>
  <dc:creator>Justyna Łapińska</dc:creator>
  <cp:keywords/>
  <dc:description/>
  <cp:lastModifiedBy>Anna Włodarczyk</cp:lastModifiedBy>
  <cp:revision>9</cp:revision>
  <cp:lastPrinted>2020-08-27T22:28:54Z</cp:lastPrinted>
  <dcterms:created xsi:type="dcterms:W3CDTF">2020-08-24T19:11:12Z</dcterms:created>
  <dcterms:modified xsi:type="dcterms:W3CDTF">2020-09-15T09:36:55Z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b9c8c59-981d-4e47-a4b7-2afab8fccc3c_Enabled">
    <vt:lpwstr>true</vt:lpwstr>
  </property>
  <property fmtid="{D5CDD505-2E9C-101B-9397-08002B2CF9AE}" pid="3" name="MSIP_Label_cb9c8c59-981d-4e47-a4b7-2afab8fccc3c_SetDate">
    <vt:lpwstr>2020-08-24T19:11:12Z</vt:lpwstr>
  </property>
  <property fmtid="{D5CDD505-2E9C-101B-9397-08002B2CF9AE}" pid="4" name="MSIP_Label_cb9c8c59-981d-4e47-a4b7-2afab8fccc3c_Method">
    <vt:lpwstr>Standard</vt:lpwstr>
  </property>
  <property fmtid="{D5CDD505-2E9C-101B-9397-08002B2CF9AE}" pid="5" name="MSIP_Label_cb9c8c59-981d-4e47-a4b7-2afab8fccc3c_Name">
    <vt:lpwstr>Internal</vt:lpwstr>
  </property>
  <property fmtid="{D5CDD505-2E9C-101B-9397-08002B2CF9AE}" pid="6" name="MSIP_Label_cb9c8c59-981d-4e47-a4b7-2afab8fccc3c_SiteId">
    <vt:lpwstr>5b973f99-77df-4beb-b27d-aa0c70b8482c</vt:lpwstr>
  </property>
  <property fmtid="{D5CDD505-2E9C-101B-9397-08002B2CF9AE}" pid="7" name="MSIP_Label_cb9c8c59-981d-4e47-a4b7-2afab8fccc3c_ActionId">
    <vt:lpwstr>b0ee2e1c-f842-490c-bf4e-0000d3030759</vt:lpwstr>
  </property>
  <property fmtid="{D5CDD505-2E9C-101B-9397-08002B2CF9AE}" pid="8" name="MSIP_Label_cb9c8c59-981d-4e47-a4b7-2afab8fccc3c_ContentBits">
    <vt:lpwstr>0</vt:lpwstr>
  </property>
</Properties>
</file>