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  <p:sldMasterId id="2147483674" r:id="rId3"/>
  </p:sldMasterIdLst>
  <p:notesMasterIdLst>
    <p:notesMasterId r:id="rId33"/>
  </p:notesMasterIdLst>
  <p:sldIdLst>
    <p:sldId id="263" r:id="rId4"/>
    <p:sldId id="266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6" r:id="rId13"/>
    <p:sldId id="370" r:id="rId14"/>
    <p:sldId id="357" r:id="rId15"/>
    <p:sldId id="344" r:id="rId16"/>
    <p:sldId id="358" r:id="rId17"/>
    <p:sldId id="371" r:id="rId18"/>
    <p:sldId id="360" r:id="rId19"/>
    <p:sldId id="283" r:id="rId20"/>
    <p:sldId id="284" r:id="rId21"/>
    <p:sldId id="361" r:id="rId22"/>
    <p:sldId id="303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280" r:id="rId3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0612"/>
    <a:srgbClr val="CEB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0351B4-1E27-9C4B-B22C-DBDE82A49898}" v="552" dt="2020-08-30T20:49:17.0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1108"/>
  </p:normalViewPr>
  <p:slideViewPr>
    <p:cSldViewPr snapToGrid="0" snapToObjects="1">
      <p:cViewPr varScale="1">
        <p:scale>
          <a:sx n="94" d="100"/>
          <a:sy n="94" d="100"/>
        </p:scale>
        <p:origin x="-119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6/11/relationships/changesInfo" Target="changesInfos/changesInfo1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zysztof Lapinski" userId="5acdde3e-df09-47d0-87cb-383e2a2d9536" providerId="ADAL" clId="{F10351B4-1E27-9C4B-B22C-DBDE82A49898}"/>
    <pc:docChg chg="undo custSel addSld delSld modSld sldOrd">
      <pc:chgData name="Krzysztof Lapinski" userId="5acdde3e-df09-47d0-87cb-383e2a2d9536" providerId="ADAL" clId="{F10351B4-1E27-9C4B-B22C-DBDE82A49898}" dt="2020-08-30T20:48:19.211" v="1201" actId="732"/>
      <pc:docMkLst>
        <pc:docMk/>
      </pc:docMkLst>
      <pc:sldChg chg="del">
        <pc:chgData name="Krzysztof Lapinski" userId="5acdde3e-df09-47d0-87cb-383e2a2d9536" providerId="ADAL" clId="{F10351B4-1E27-9C4B-B22C-DBDE82A49898}" dt="2020-08-26T00:04:39.867" v="95" actId="2696"/>
        <pc:sldMkLst>
          <pc:docMk/>
          <pc:sldMk cId="2614598296" sldId="256"/>
        </pc:sldMkLst>
      </pc:sldChg>
      <pc:sldChg chg="del">
        <pc:chgData name="Krzysztof Lapinski" userId="5acdde3e-df09-47d0-87cb-383e2a2d9536" providerId="ADAL" clId="{F10351B4-1E27-9C4B-B22C-DBDE82A49898}" dt="2020-08-26T00:04:40.245" v="102" actId="2696"/>
        <pc:sldMkLst>
          <pc:docMk/>
          <pc:sldMk cId="564012073" sldId="257"/>
        </pc:sldMkLst>
      </pc:sldChg>
      <pc:sldChg chg="del">
        <pc:chgData name="Krzysztof Lapinski" userId="5acdde3e-df09-47d0-87cb-383e2a2d9536" providerId="ADAL" clId="{F10351B4-1E27-9C4B-B22C-DBDE82A49898}" dt="2020-08-26T00:04:39.734" v="81" actId="2696"/>
        <pc:sldMkLst>
          <pc:docMk/>
          <pc:sldMk cId="4015250739" sldId="258"/>
        </pc:sldMkLst>
      </pc:sldChg>
      <pc:sldChg chg="del">
        <pc:chgData name="Krzysztof Lapinski" userId="5acdde3e-df09-47d0-87cb-383e2a2d9536" providerId="ADAL" clId="{F10351B4-1E27-9C4B-B22C-DBDE82A49898}" dt="2020-08-26T00:04:40.226" v="100" actId="2696"/>
        <pc:sldMkLst>
          <pc:docMk/>
          <pc:sldMk cId="2196385987" sldId="259"/>
        </pc:sldMkLst>
      </pc:sldChg>
      <pc:sldChg chg="del">
        <pc:chgData name="Krzysztof Lapinski" userId="5acdde3e-df09-47d0-87cb-383e2a2d9536" providerId="ADAL" clId="{F10351B4-1E27-9C4B-B22C-DBDE82A49898}" dt="2020-08-26T00:04:39.802" v="87" actId="2696"/>
        <pc:sldMkLst>
          <pc:docMk/>
          <pc:sldMk cId="3123759377" sldId="260"/>
        </pc:sldMkLst>
      </pc:sldChg>
      <pc:sldChg chg="del">
        <pc:chgData name="Krzysztof Lapinski" userId="5acdde3e-df09-47d0-87cb-383e2a2d9536" providerId="ADAL" clId="{F10351B4-1E27-9C4B-B22C-DBDE82A49898}" dt="2020-08-26T00:04:40.211" v="97" actId="2696"/>
        <pc:sldMkLst>
          <pc:docMk/>
          <pc:sldMk cId="2449260349" sldId="261"/>
        </pc:sldMkLst>
      </pc:sldChg>
      <pc:sldChg chg="del ord">
        <pc:chgData name="Krzysztof Lapinski" userId="5acdde3e-df09-47d0-87cb-383e2a2d9536" providerId="ADAL" clId="{F10351B4-1E27-9C4B-B22C-DBDE82A49898}" dt="2020-08-25T22:37:11.516" v="1" actId="2696"/>
        <pc:sldMkLst>
          <pc:docMk/>
          <pc:sldMk cId="2656807209" sldId="266"/>
        </pc:sldMkLst>
      </pc:sldChg>
      <pc:sldChg chg="modSp add mod">
        <pc:chgData name="Krzysztof Lapinski" userId="5acdde3e-df09-47d0-87cb-383e2a2d9536" providerId="ADAL" clId="{F10351B4-1E27-9C4B-B22C-DBDE82A49898}" dt="2020-08-30T20:44:28.634" v="1174" actId="732"/>
        <pc:sldMkLst>
          <pc:docMk/>
          <pc:sldMk cId="3881864636" sldId="266"/>
        </pc:sldMkLst>
        <pc:picChg chg="mod modCrop">
          <ac:chgData name="Krzysztof Lapinski" userId="5acdde3e-df09-47d0-87cb-383e2a2d9536" providerId="ADAL" clId="{F10351B4-1E27-9C4B-B22C-DBDE82A49898}" dt="2020-08-30T20:44:28.634" v="1174" actId="732"/>
          <ac:picMkLst>
            <pc:docMk/>
            <pc:sldMk cId="3881864636" sldId="266"/>
            <ac:picMk id="11" creationId="{5ED25981-578E-4B4B-A31A-F0A2905522AA}"/>
          </ac:picMkLst>
        </pc:picChg>
      </pc:sldChg>
      <pc:sldChg chg="del">
        <pc:chgData name="Krzysztof Lapinski" userId="5acdde3e-df09-47d0-87cb-383e2a2d9536" providerId="ADAL" clId="{F10351B4-1E27-9C4B-B22C-DBDE82A49898}" dt="2020-08-26T00:04:39.839" v="92" actId="2696"/>
        <pc:sldMkLst>
          <pc:docMk/>
          <pc:sldMk cId="1900488474" sldId="278"/>
        </pc:sldMkLst>
      </pc:sldChg>
      <pc:sldChg chg="del">
        <pc:chgData name="Krzysztof Lapinski" userId="5acdde3e-df09-47d0-87cb-383e2a2d9536" providerId="ADAL" clId="{F10351B4-1E27-9C4B-B22C-DBDE82A49898}" dt="2020-08-26T00:04:39.809" v="88" actId="2696"/>
        <pc:sldMkLst>
          <pc:docMk/>
          <pc:sldMk cId="3512450626" sldId="279"/>
        </pc:sldMkLst>
      </pc:sldChg>
      <pc:sldChg chg="del">
        <pc:chgData name="Krzysztof Lapinski" userId="5acdde3e-df09-47d0-87cb-383e2a2d9536" providerId="ADAL" clId="{F10351B4-1E27-9C4B-B22C-DBDE82A49898}" dt="2020-08-26T00:04:40.230" v="101" actId="2696"/>
        <pc:sldMkLst>
          <pc:docMk/>
          <pc:sldMk cId="3882455857" sldId="281"/>
        </pc:sldMkLst>
      </pc:sldChg>
      <pc:sldChg chg="del">
        <pc:chgData name="Krzysztof Lapinski" userId="5acdde3e-df09-47d0-87cb-383e2a2d9536" providerId="ADAL" clId="{F10351B4-1E27-9C4B-B22C-DBDE82A49898}" dt="2020-08-26T00:04:40.414" v="111" actId="2696"/>
        <pc:sldMkLst>
          <pc:docMk/>
          <pc:sldMk cId="950280956" sldId="282"/>
        </pc:sldMkLst>
      </pc:sldChg>
      <pc:sldChg chg="modSp add mod">
        <pc:chgData name="Krzysztof Lapinski" userId="5acdde3e-df09-47d0-87cb-383e2a2d9536" providerId="ADAL" clId="{F10351B4-1E27-9C4B-B22C-DBDE82A49898}" dt="2020-08-30T20:47:29.257" v="1196" actId="732"/>
        <pc:sldMkLst>
          <pc:docMk/>
          <pc:sldMk cId="1858048256" sldId="283"/>
        </pc:sldMkLst>
        <pc:picChg chg="mod modCrop">
          <ac:chgData name="Krzysztof Lapinski" userId="5acdde3e-df09-47d0-87cb-383e2a2d9536" providerId="ADAL" clId="{F10351B4-1E27-9C4B-B22C-DBDE82A49898}" dt="2020-08-30T20:47:29.257" v="1196" actId="732"/>
          <ac:picMkLst>
            <pc:docMk/>
            <pc:sldMk cId="1858048256" sldId="283"/>
            <ac:picMk id="3" creationId="{C77B0EB3-A99E-FC4D-8316-89748E559DCA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7:39.169" v="1198" actId="732"/>
        <pc:sldMkLst>
          <pc:docMk/>
          <pc:sldMk cId="3931167968" sldId="284"/>
        </pc:sldMkLst>
        <pc:picChg chg="mod modCrop">
          <ac:chgData name="Krzysztof Lapinski" userId="5acdde3e-df09-47d0-87cb-383e2a2d9536" providerId="ADAL" clId="{F10351B4-1E27-9C4B-B22C-DBDE82A49898}" dt="2020-08-30T20:47:39.169" v="1198" actId="732"/>
          <ac:picMkLst>
            <pc:docMk/>
            <pc:sldMk cId="3931167968" sldId="284"/>
            <ac:picMk id="4" creationId="{6B783AF5-6038-FD48-9D5C-E02832E1056C}"/>
          </ac:picMkLst>
        </pc:picChg>
      </pc:sldChg>
      <pc:sldChg chg="del">
        <pc:chgData name="Krzysztof Lapinski" userId="5acdde3e-df09-47d0-87cb-383e2a2d9536" providerId="ADAL" clId="{F10351B4-1E27-9C4B-B22C-DBDE82A49898}" dt="2020-08-26T00:04:39.817" v="89" actId="2696"/>
        <pc:sldMkLst>
          <pc:docMk/>
          <pc:sldMk cId="2388594599" sldId="285"/>
        </pc:sldMkLst>
      </pc:sldChg>
      <pc:sldChg chg="del">
        <pc:chgData name="Krzysztof Lapinski" userId="5acdde3e-df09-47d0-87cb-383e2a2d9536" providerId="ADAL" clId="{F10351B4-1E27-9C4B-B22C-DBDE82A49898}" dt="2020-08-26T00:04:39.719" v="78" actId="2696"/>
        <pc:sldMkLst>
          <pc:docMk/>
          <pc:sldMk cId="88881164" sldId="286"/>
        </pc:sldMkLst>
      </pc:sldChg>
      <pc:sldChg chg="del">
        <pc:chgData name="Krzysztof Lapinski" userId="5acdde3e-df09-47d0-87cb-383e2a2d9536" providerId="ADAL" clId="{F10351B4-1E27-9C4B-B22C-DBDE82A49898}" dt="2020-08-26T00:04:39.729" v="80" actId="2696"/>
        <pc:sldMkLst>
          <pc:docMk/>
          <pc:sldMk cId="3863443399" sldId="287"/>
        </pc:sldMkLst>
      </pc:sldChg>
      <pc:sldChg chg="add">
        <pc:chgData name="Krzysztof Lapinski" userId="5acdde3e-df09-47d0-87cb-383e2a2d9536" providerId="ADAL" clId="{F10351B4-1E27-9C4B-B22C-DBDE82A49898}" dt="2020-08-29T21:14:59.515" v="1163"/>
        <pc:sldMkLst>
          <pc:docMk/>
          <pc:sldMk cId="3954488092" sldId="303"/>
        </pc:sldMkLst>
      </pc:sldChg>
      <pc:sldChg chg="del">
        <pc:chgData name="Krzysztof Lapinski" userId="5acdde3e-df09-47d0-87cb-383e2a2d9536" providerId="ADAL" clId="{F10351B4-1E27-9C4B-B22C-DBDE82A49898}" dt="2020-08-26T00:04:39.707" v="76" actId="2696"/>
        <pc:sldMkLst>
          <pc:docMk/>
          <pc:sldMk cId="2940690861" sldId="316"/>
        </pc:sldMkLst>
      </pc:sldChg>
      <pc:sldChg chg="del">
        <pc:chgData name="Krzysztof Lapinski" userId="5acdde3e-df09-47d0-87cb-383e2a2d9536" providerId="ADAL" clId="{F10351B4-1E27-9C4B-B22C-DBDE82A49898}" dt="2020-08-26T00:04:39.792" v="85" actId="2696"/>
        <pc:sldMkLst>
          <pc:docMk/>
          <pc:sldMk cId="2336346169" sldId="317"/>
        </pc:sldMkLst>
      </pc:sldChg>
      <pc:sldChg chg="del">
        <pc:chgData name="Krzysztof Lapinski" userId="5acdde3e-df09-47d0-87cb-383e2a2d9536" providerId="ADAL" clId="{F10351B4-1E27-9C4B-B22C-DBDE82A49898}" dt="2020-08-26T00:04:39.825" v="90" actId="2696"/>
        <pc:sldMkLst>
          <pc:docMk/>
          <pc:sldMk cId="3989242208" sldId="318"/>
        </pc:sldMkLst>
      </pc:sldChg>
      <pc:sldChg chg="del">
        <pc:chgData name="Krzysztof Lapinski" userId="5acdde3e-df09-47d0-87cb-383e2a2d9536" providerId="ADAL" clId="{F10351B4-1E27-9C4B-B22C-DBDE82A49898}" dt="2020-08-26T00:04:39.713" v="77" actId="2696"/>
        <pc:sldMkLst>
          <pc:docMk/>
          <pc:sldMk cId="2838092985" sldId="319"/>
        </pc:sldMkLst>
      </pc:sldChg>
      <pc:sldChg chg="del">
        <pc:chgData name="Krzysztof Lapinski" userId="5acdde3e-df09-47d0-87cb-383e2a2d9536" providerId="ADAL" clId="{F10351B4-1E27-9C4B-B22C-DBDE82A49898}" dt="2020-08-26T00:04:40.265" v="104" actId="2696"/>
        <pc:sldMkLst>
          <pc:docMk/>
          <pc:sldMk cId="1326457223" sldId="321"/>
        </pc:sldMkLst>
      </pc:sldChg>
      <pc:sldChg chg="del">
        <pc:chgData name="Krzysztof Lapinski" userId="5acdde3e-df09-47d0-87cb-383e2a2d9536" providerId="ADAL" clId="{F10351B4-1E27-9C4B-B22C-DBDE82A49898}" dt="2020-08-26T00:04:40.286" v="105" actId="2696"/>
        <pc:sldMkLst>
          <pc:docMk/>
          <pc:sldMk cId="2605959498" sldId="322"/>
        </pc:sldMkLst>
      </pc:sldChg>
      <pc:sldChg chg="del">
        <pc:chgData name="Krzysztof Lapinski" userId="5acdde3e-df09-47d0-87cb-383e2a2d9536" providerId="ADAL" clId="{F10351B4-1E27-9C4B-B22C-DBDE82A49898}" dt="2020-08-26T00:04:39.833" v="91" actId="2696"/>
        <pc:sldMkLst>
          <pc:docMk/>
          <pc:sldMk cId="3406899030" sldId="323"/>
        </pc:sldMkLst>
      </pc:sldChg>
      <pc:sldChg chg="del">
        <pc:chgData name="Krzysztof Lapinski" userId="5acdde3e-df09-47d0-87cb-383e2a2d9536" providerId="ADAL" clId="{F10351B4-1E27-9C4B-B22C-DBDE82A49898}" dt="2020-08-26T00:04:40.379" v="109" actId="2696"/>
        <pc:sldMkLst>
          <pc:docMk/>
          <pc:sldMk cId="2417450185" sldId="324"/>
        </pc:sldMkLst>
      </pc:sldChg>
      <pc:sldChg chg="del">
        <pc:chgData name="Krzysztof Lapinski" userId="5acdde3e-df09-47d0-87cb-383e2a2d9536" providerId="ADAL" clId="{F10351B4-1E27-9C4B-B22C-DBDE82A49898}" dt="2020-08-26T00:04:39.798" v="86" actId="2696"/>
        <pc:sldMkLst>
          <pc:docMk/>
          <pc:sldMk cId="1122616232" sldId="325"/>
        </pc:sldMkLst>
      </pc:sldChg>
      <pc:sldChg chg="del">
        <pc:chgData name="Krzysztof Lapinski" userId="5acdde3e-df09-47d0-87cb-383e2a2d9536" providerId="ADAL" clId="{F10351B4-1E27-9C4B-B22C-DBDE82A49898}" dt="2020-08-26T00:04:40.218" v="98" actId="2696"/>
        <pc:sldMkLst>
          <pc:docMk/>
          <pc:sldMk cId="2220471661" sldId="326"/>
        </pc:sldMkLst>
      </pc:sldChg>
      <pc:sldChg chg="del">
        <pc:chgData name="Krzysztof Lapinski" userId="5acdde3e-df09-47d0-87cb-383e2a2d9536" providerId="ADAL" clId="{F10351B4-1E27-9C4B-B22C-DBDE82A49898}" dt="2020-08-26T00:04:40.351" v="107" actId="2696"/>
        <pc:sldMkLst>
          <pc:docMk/>
          <pc:sldMk cId="1296035933" sldId="327"/>
        </pc:sldMkLst>
      </pc:sldChg>
      <pc:sldChg chg="del">
        <pc:chgData name="Krzysztof Lapinski" userId="5acdde3e-df09-47d0-87cb-383e2a2d9536" providerId="ADAL" clId="{F10351B4-1E27-9C4B-B22C-DBDE82A49898}" dt="2020-08-26T00:04:40.358" v="108" actId="2696"/>
        <pc:sldMkLst>
          <pc:docMk/>
          <pc:sldMk cId="1199757296" sldId="328"/>
        </pc:sldMkLst>
      </pc:sldChg>
      <pc:sldChg chg="del">
        <pc:chgData name="Krzysztof Lapinski" userId="5acdde3e-df09-47d0-87cb-383e2a2d9536" providerId="ADAL" clId="{F10351B4-1E27-9C4B-B22C-DBDE82A49898}" dt="2020-08-26T00:04:40.387" v="110" actId="2696"/>
        <pc:sldMkLst>
          <pc:docMk/>
          <pc:sldMk cId="1556746256" sldId="329"/>
        </pc:sldMkLst>
      </pc:sldChg>
      <pc:sldChg chg="del">
        <pc:chgData name="Krzysztof Lapinski" userId="5acdde3e-df09-47d0-87cb-383e2a2d9536" providerId="ADAL" clId="{F10351B4-1E27-9C4B-B22C-DBDE82A49898}" dt="2020-08-26T00:04:40.249" v="103" actId="2696"/>
        <pc:sldMkLst>
          <pc:docMk/>
          <pc:sldMk cId="1870417323" sldId="330"/>
        </pc:sldMkLst>
      </pc:sldChg>
      <pc:sldChg chg="del">
        <pc:chgData name="Krzysztof Lapinski" userId="5acdde3e-df09-47d0-87cb-383e2a2d9536" providerId="ADAL" clId="{F10351B4-1E27-9C4B-B22C-DBDE82A49898}" dt="2020-08-26T00:04:39.787" v="84" actId="2696"/>
        <pc:sldMkLst>
          <pc:docMk/>
          <pc:sldMk cId="1758883532" sldId="331"/>
        </pc:sldMkLst>
      </pc:sldChg>
      <pc:sldChg chg="del">
        <pc:chgData name="Krzysztof Lapinski" userId="5acdde3e-df09-47d0-87cb-383e2a2d9536" providerId="ADAL" clId="{F10351B4-1E27-9C4B-B22C-DBDE82A49898}" dt="2020-08-26T00:04:39.739" v="82" actId="2696"/>
        <pc:sldMkLst>
          <pc:docMk/>
          <pc:sldMk cId="2356525275" sldId="332"/>
        </pc:sldMkLst>
      </pc:sldChg>
      <pc:sldChg chg="del">
        <pc:chgData name="Krzysztof Lapinski" userId="5acdde3e-df09-47d0-87cb-383e2a2d9536" providerId="ADAL" clId="{F10351B4-1E27-9C4B-B22C-DBDE82A49898}" dt="2020-08-26T00:04:39.843" v="93" actId="2696"/>
        <pc:sldMkLst>
          <pc:docMk/>
          <pc:sldMk cId="2827538889" sldId="333"/>
        </pc:sldMkLst>
      </pc:sldChg>
      <pc:sldChg chg="del">
        <pc:chgData name="Krzysztof Lapinski" userId="5acdde3e-df09-47d0-87cb-383e2a2d9536" providerId="ADAL" clId="{F10351B4-1E27-9C4B-B22C-DBDE82A49898}" dt="2020-08-26T00:04:39.848" v="94" actId="2696"/>
        <pc:sldMkLst>
          <pc:docMk/>
          <pc:sldMk cId="2606020674" sldId="334"/>
        </pc:sldMkLst>
      </pc:sldChg>
      <pc:sldChg chg="del">
        <pc:chgData name="Krzysztof Lapinski" userId="5acdde3e-df09-47d0-87cb-383e2a2d9536" providerId="ADAL" clId="{F10351B4-1E27-9C4B-B22C-DBDE82A49898}" dt="2020-08-26T00:04:39.723" v="79" actId="2696"/>
        <pc:sldMkLst>
          <pc:docMk/>
          <pc:sldMk cId="2242862846" sldId="335"/>
        </pc:sldMkLst>
      </pc:sldChg>
      <pc:sldChg chg="del">
        <pc:chgData name="Krzysztof Lapinski" userId="5acdde3e-df09-47d0-87cb-383e2a2d9536" providerId="ADAL" clId="{F10351B4-1E27-9C4B-B22C-DBDE82A49898}" dt="2020-08-26T00:04:40.206" v="96" actId="2696"/>
        <pc:sldMkLst>
          <pc:docMk/>
          <pc:sldMk cId="542003494" sldId="336"/>
        </pc:sldMkLst>
      </pc:sldChg>
      <pc:sldChg chg="del">
        <pc:chgData name="Krzysztof Lapinski" userId="5acdde3e-df09-47d0-87cb-383e2a2d9536" providerId="ADAL" clId="{F10351B4-1E27-9C4B-B22C-DBDE82A49898}" dt="2020-08-26T00:04:39.782" v="83" actId="2696"/>
        <pc:sldMkLst>
          <pc:docMk/>
          <pc:sldMk cId="3003055957" sldId="338"/>
        </pc:sldMkLst>
      </pc:sldChg>
      <pc:sldChg chg="del">
        <pc:chgData name="Krzysztof Lapinski" userId="5acdde3e-df09-47d0-87cb-383e2a2d9536" providerId="ADAL" clId="{F10351B4-1E27-9C4B-B22C-DBDE82A49898}" dt="2020-08-26T00:04:40.344" v="106" actId="2696"/>
        <pc:sldMkLst>
          <pc:docMk/>
          <pc:sldMk cId="2237119271" sldId="339"/>
        </pc:sldMkLst>
      </pc:sldChg>
      <pc:sldChg chg="del">
        <pc:chgData name="Krzysztof Lapinski" userId="5acdde3e-df09-47d0-87cb-383e2a2d9536" providerId="ADAL" clId="{F10351B4-1E27-9C4B-B22C-DBDE82A49898}" dt="2020-08-26T00:04:40.222" v="99" actId="2696"/>
        <pc:sldMkLst>
          <pc:docMk/>
          <pc:sldMk cId="4010865042" sldId="340"/>
        </pc:sldMkLst>
      </pc:sldChg>
      <pc:sldChg chg="del ord">
        <pc:chgData name="Krzysztof Lapinski" userId="5acdde3e-df09-47d0-87cb-383e2a2d9536" providerId="ADAL" clId="{F10351B4-1E27-9C4B-B22C-DBDE82A49898}" dt="2020-08-29T21:13:51.713" v="1156" actId="2696"/>
        <pc:sldMkLst>
          <pc:docMk/>
          <pc:sldMk cId="4163411782" sldId="341"/>
        </pc:sldMkLst>
      </pc:sldChg>
      <pc:sldChg chg="del ord">
        <pc:chgData name="Krzysztof Lapinski" userId="5acdde3e-df09-47d0-87cb-383e2a2d9536" providerId="ADAL" clId="{F10351B4-1E27-9C4B-B22C-DBDE82A49898}" dt="2020-08-29T21:13:54.951" v="1157" actId="2696"/>
        <pc:sldMkLst>
          <pc:docMk/>
          <pc:sldMk cId="1632979283" sldId="342"/>
        </pc:sldMkLst>
      </pc:sldChg>
      <pc:sldChg chg="del">
        <pc:chgData name="Krzysztof Lapinski" userId="5acdde3e-df09-47d0-87cb-383e2a2d9536" providerId="ADAL" clId="{F10351B4-1E27-9C4B-B22C-DBDE82A49898}" dt="2020-08-29T21:13:57.813" v="1158" actId="2696"/>
        <pc:sldMkLst>
          <pc:docMk/>
          <pc:sldMk cId="4155128092" sldId="343"/>
        </pc:sldMkLst>
      </pc:sldChg>
      <pc:sldChg chg="modSp mod">
        <pc:chgData name="Krzysztof Lapinski" userId="5acdde3e-df09-47d0-87cb-383e2a2d9536" providerId="ADAL" clId="{F10351B4-1E27-9C4B-B22C-DBDE82A49898}" dt="2020-08-29T21:14:07.656" v="1160" actId="12789"/>
        <pc:sldMkLst>
          <pc:docMk/>
          <pc:sldMk cId="4130938433" sldId="344"/>
        </pc:sldMkLst>
        <pc:spChg chg="mod">
          <ac:chgData name="Krzysztof Lapinski" userId="5acdde3e-df09-47d0-87cb-383e2a2d9536" providerId="ADAL" clId="{F10351B4-1E27-9C4B-B22C-DBDE82A49898}" dt="2020-08-29T21:14:07.656" v="1160" actId="12789"/>
          <ac:spMkLst>
            <pc:docMk/>
            <pc:sldMk cId="4130938433" sldId="344"/>
            <ac:spMk id="2" creationId="{782A2A1C-3785-BF4B-82E4-D21D4C93C763}"/>
          </ac:spMkLst>
        </pc:spChg>
      </pc:sldChg>
      <pc:sldChg chg="del">
        <pc:chgData name="Krzysztof Lapinski" userId="5acdde3e-df09-47d0-87cb-383e2a2d9536" providerId="ADAL" clId="{F10351B4-1E27-9C4B-B22C-DBDE82A49898}" dt="2020-08-29T21:14:11.901" v="1161" actId="2696"/>
        <pc:sldMkLst>
          <pc:docMk/>
          <pc:sldMk cId="3637569822" sldId="345"/>
        </pc:sldMkLst>
      </pc:sldChg>
      <pc:sldChg chg="del">
        <pc:chgData name="Krzysztof Lapinski" userId="5acdde3e-df09-47d0-87cb-383e2a2d9536" providerId="ADAL" clId="{F10351B4-1E27-9C4B-B22C-DBDE82A49898}" dt="2020-08-29T21:15:26.120" v="1164" actId="2696"/>
        <pc:sldMkLst>
          <pc:docMk/>
          <pc:sldMk cId="3236923284" sldId="346"/>
        </pc:sldMkLst>
      </pc:sldChg>
      <pc:sldChg chg="del">
        <pc:chgData name="Krzysztof Lapinski" userId="5acdde3e-df09-47d0-87cb-383e2a2d9536" providerId="ADAL" clId="{F10351B4-1E27-9C4B-B22C-DBDE82A49898}" dt="2020-08-29T21:14:20.686" v="1162" actId="2696"/>
        <pc:sldMkLst>
          <pc:docMk/>
          <pc:sldMk cId="3949781081" sldId="347"/>
        </pc:sldMkLst>
      </pc:sldChg>
      <pc:sldChg chg="add">
        <pc:chgData name="Krzysztof Lapinski" userId="5acdde3e-df09-47d0-87cb-383e2a2d9536" providerId="ADAL" clId="{F10351B4-1E27-9C4B-B22C-DBDE82A49898}" dt="2020-08-25T23:58:12.926" v="3"/>
        <pc:sldMkLst>
          <pc:docMk/>
          <pc:sldMk cId="2830345768" sldId="348"/>
        </pc:sldMkLst>
      </pc:sldChg>
      <pc:sldChg chg="modSp add mod">
        <pc:chgData name="Krzysztof Lapinski" userId="5acdde3e-df09-47d0-87cb-383e2a2d9536" providerId="ADAL" clId="{F10351B4-1E27-9C4B-B22C-DBDE82A49898}" dt="2020-08-30T20:44:43.475" v="1177" actId="732"/>
        <pc:sldMkLst>
          <pc:docMk/>
          <pc:sldMk cId="1434225525" sldId="349"/>
        </pc:sldMkLst>
        <pc:picChg chg="mod modCrop">
          <ac:chgData name="Krzysztof Lapinski" userId="5acdde3e-df09-47d0-87cb-383e2a2d9536" providerId="ADAL" clId="{F10351B4-1E27-9C4B-B22C-DBDE82A49898}" dt="2020-08-30T20:44:43.475" v="1177" actId="732"/>
          <ac:picMkLst>
            <pc:docMk/>
            <pc:sldMk cId="1434225525" sldId="349"/>
            <ac:picMk id="5" creationId="{7B9BEAD2-CBF5-C84A-B205-106648F62040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4:52.360" v="1179" actId="732"/>
        <pc:sldMkLst>
          <pc:docMk/>
          <pc:sldMk cId="1461004138" sldId="350"/>
        </pc:sldMkLst>
        <pc:picChg chg="mod modCrop">
          <ac:chgData name="Krzysztof Lapinski" userId="5acdde3e-df09-47d0-87cb-383e2a2d9536" providerId="ADAL" clId="{F10351B4-1E27-9C4B-B22C-DBDE82A49898}" dt="2020-08-30T20:44:52.360" v="1179" actId="732"/>
          <ac:picMkLst>
            <pc:docMk/>
            <pc:sldMk cId="1461004138" sldId="350"/>
            <ac:picMk id="3" creationId="{F4D2D842-0297-7547-9E14-EE5155AE26B5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5:01.015" v="1181" actId="732"/>
        <pc:sldMkLst>
          <pc:docMk/>
          <pc:sldMk cId="3522251288" sldId="351"/>
        </pc:sldMkLst>
        <pc:picChg chg="mod modCrop">
          <ac:chgData name="Krzysztof Lapinski" userId="5acdde3e-df09-47d0-87cb-383e2a2d9536" providerId="ADAL" clId="{F10351B4-1E27-9C4B-B22C-DBDE82A49898}" dt="2020-08-30T20:45:01.015" v="1181" actId="732"/>
          <ac:picMkLst>
            <pc:docMk/>
            <pc:sldMk cId="3522251288" sldId="351"/>
            <ac:picMk id="4" creationId="{07DC4AB5-FB92-CE42-886F-FE58D435CCC2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5:09.240" v="1183" actId="732"/>
        <pc:sldMkLst>
          <pc:docMk/>
          <pc:sldMk cId="3317988655" sldId="352"/>
        </pc:sldMkLst>
        <pc:picChg chg="mod modCrop">
          <ac:chgData name="Krzysztof Lapinski" userId="5acdde3e-df09-47d0-87cb-383e2a2d9536" providerId="ADAL" clId="{F10351B4-1E27-9C4B-B22C-DBDE82A49898}" dt="2020-08-30T20:45:09.240" v="1183" actId="732"/>
          <ac:picMkLst>
            <pc:docMk/>
            <pc:sldMk cId="3317988655" sldId="352"/>
            <ac:picMk id="9" creationId="{BCE08F31-A732-554E-85DB-BDED93A62D18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5:19.518" v="1186" actId="732"/>
        <pc:sldMkLst>
          <pc:docMk/>
          <pc:sldMk cId="731789062" sldId="353"/>
        </pc:sldMkLst>
        <pc:picChg chg="mod modCrop">
          <ac:chgData name="Krzysztof Lapinski" userId="5acdde3e-df09-47d0-87cb-383e2a2d9536" providerId="ADAL" clId="{F10351B4-1E27-9C4B-B22C-DBDE82A49898}" dt="2020-08-30T20:45:19.518" v="1186" actId="732"/>
          <ac:picMkLst>
            <pc:docMk/>
            <pc:sldMk cId="731789062" sldId="353"/>
            <ac:picMk id="3" creationId="{B06BCB56-0E32-584B-A553-332F2DB101CE}"/>
          </ac:picMkLst>
        </pc:picChg>
      </pc:sldChg>
      <pc:sldChg chg="add">
        <pc:chgData name="Krzysztof Lapinski" userId="5acdde3e-df09-47d0-87cb-383e2a2d9536" providerId="ADAL" clId="{F10351B4-1E27-9C4B-B22C-DBDE82A49898}" dt="2020-08-25T23:58:12.926" v="3"/>
        <pc:sldMkLst>
          <pc:docMk/>
          <pc:sldMk cId="2188878026" sldId="354"/>
        </pc:sldMkLst>
      </pc:sldChg>
      <pc:sldChg chg="delSp modSp add mod">
        <pc:chgData name="Krzysztof Lapinski" userId="5acdde3e-df09-47d0-87cb-383e2a2d9536" providerId="ADAL" clId="{F10351B4-1E27-9C4B-B22C-DBDE82A49898}" dt="2020-08-30T20:10:54.354" v="1172" actId="1076"/>
        <pc:sldMkLst>
          <pc:docMk/>
          <pc:sldMk cId="935377337" sldId="355"/>
        </pc:sldMkLst>
        <pc:spChg chg="del">
          <ac:chgData name="Krzysztof Lapinski" userId="5acdde3e-df09-47d0-87cb-383e2a2d9536" providerId="ADAL" clId="{F10351B4-1E27-9C4B-B22C-DBDE82A49898}" dt="2020-08-30T20:10:40.918" v="1168" actId="478"/>
          <ac:spMkLst>
            <pc:docMk/>
            <pc:sldMk cId="935377337" sldId="355"/>
            <ac:spMk id="9" creationId="{2308A7A9-21AD-6146-9F99-0268CC43C54B}"/>
          </ac:spMkLst>
        </pc:spChg>
        <pc:spChg chg="mod">
          <ac:chgData name="Krzysztof Lapinski" userId="5acdde3e-df09-47d0-87cb-383e2a2d9536" providerId="ADAL" clId="{F10351B4-1E27-9C4B-B22C-DBDE82A49898}" dt="2020-08-30T20:10:51.538" v="1171" actId="1076"/>
          <ac:spMkLst>
            <pc:docMk/>
            <pc:sldMk cId="935377337" sldId="355"/>
            <ac:spMk id="12" creationId="{5F6E8BA4-825B-3046-A753-72EB230CF87A}"/>
          </ac:spMkLst>
        </pc:spChg>
        <pc:spChg chg="mod">
          <ac:chgData name="Krzysztof Lapinski" userId="5acdde3e-df09-47d0-87cb-383e2a2d9536" providerId="ADAL" clId="{F10351B4-1E27-9C4B-B22C-DBDE82A49898}" dt="2020-08-30T20:10:54.354" v="1172" actId="1076"/>
          <ac:spMkLst>
            <pc:docMk/>
            <pc:sldMk cId="935377337" sldId="355"/>
            <ac:spMk id="17" creationId="{6FD20BA7-947A-0B4A-BAE0-997F35E08E91}"/>
          </ac:spMkLst>
        </pc:spChg>
        <pc:spChg chg="mod">
          <ac:chgData name="Krzysztof Lapinski" userId="5acdde3e-df09-47d0-87cb-383e2a2d9536" providerId="ADAL" clId="{F10351B4-1E27-9C4B-B22C-DBDE82A49898}" dt="2020-08-30T20:10:47.684" v="1170" actId="1076"/>
          <ac:spMkLst>
            <pc:docMk/>
            <pc:sldMk cId="935377337" sldId="355"/>
            <ac:spMk id="28" creationId="{2ED9D539-5623-654B-86A4-0D6E8C0B9201}"/>
          </ac:spMkLst>
        </pc:spChg>
        <pc:spChg chg="del">
          <ac:chgData name="Krzysztof Lapinski" userId="5acdde3e-df09-47d0-87cb-383e2a2d9536" providerId="ADAL" clId="{F10351B4-1E27-9C4B-B22C-DBDE82A49898}" dt="2020-08-30T20:10:44.493" v="1169" actId="478"/>
          <ac:spMkLst>
            <pc:docMk/>
            <pc:sldMk cId="935377337" sldId="355"/>
            <ac:spMk id="29" creationId="{E07A4B07-FE64-D543-B54B-95B5738828F4}"/>
          </ac:spMkLst>
        </pc:spChg>
        <pc:spChg chg="del">
          <ac:chgData name="Krzysztof Lapinski" userId="5acdde3e-df09-47d0-87cb-383e2a2d9536" providerId="ADAL" clId="{F10351B4-1E27-9C4B-B22C-DBDE82A49898}" dt="2020-08-30T20:10:33.605" v="1166" actId="478"/>
          <ac:spMkLst>
            <pc:docMk/>
            <pc:sldMk cId="935377337" sldId="355"/>
            <ac:spMk id="30" creationId="{E632F72F-FA5D-094D-B1CA-5E63599E6032}"/>
          </ac:spMkLst>
        </pc:spChg>
      </pc:sldChg>
      <pc:sldChg chg="addSp modSp add mod">
        <pc:chgData name="Krzysztof Lapinski" userId="5acdde3e-df09-47d0-87cb-383e2a2d9536" providerId="ADAL" clId="{F10351B4-1E27-9C4B-B22C-DBDE82A49898}" dt="2020-08-30T20:45:32.107" v="1188" actId="732"/>
        <pc:sldMkLst>
          <pc:docMk/>
          <pc:sldMk cId="502195178" sldId="356"/>
        </pc:sldMkLst>
        <pc:spChg chg="add mod">
          <ac:chgData name="Krzysztof Lapinski" userId="5acdde3e-df09-47d0-87cb-383e2a2d9536" providerId="ADAL" clId="{F10351B4-1E27-9C4B-B22C-DBDE82A49898}" dt="2020-08-26T00:01:21.829" v="11"/>
          <ac:spMkLst>
            <pc:docMk/>
            <pc:sldMk cId="502195178" sldId="356"/>
            <ac:spMk id="4" creationId="{373C0657-384B-B243-882C-54D0E2922C85}"/>
          </ac:spMkLst>
        </pc:spChg>
        <pc:spChg chg="mod">
          <ac:chgData name="Krzysztof Lapinski" userId="5acdde3e-df09-47d0-87cb-383e2a2d9536" providerId="ADAL" clId="{F10351B4-1E27-9C4B-B22C-DBDE82A49898}" dt="2020-08-26T00:01:38.305" v="47" actId="1076"/>
          <ac:spMkLst>
            <pc:docMk/>
            <pc:sldMk cId="502195178" sldId="356"/>
            <ac:spMk id="6" creationId="{1F5B92E0-9037-5A40-BADF-C702EB0953FD}"/>
          </ac:spMkLst>
        </pc:spChg>
        <pc:spChg chg="mod">
          <ac:chgData name="Krzysztof Lapinski" userId="5acdde3e-df09-47d0-87cb-383e2a2d9536" providerId="ADAL" clId="{F10351B4-1E27-9C4B-B22C-DBDE82A49898}" dt="2020-08-26T00:01:34.986" v="46" actId="20577"/>
          <ac:spMkLst>
            <pc:docMk/>
            <pc:sldMk cId="502195178" sldId="356"/>
            <ac:spMk id="7" creationId="{2DF02A7C-F79F-3244-9286-377451D5A050}"/>
          </ac:spMkLst>
        </pc:spChg>
        <pc:grpChg chg="add mod">
          <ac:chgData name="Krzysztof Lapinski" userId="5acdde3e-df09-47d0-87cb-383e2a2d9536" providerId="ADAL" clId="{F10351B4-1E27-9C4B-B22C-DBDE82A49898}" dt="2020-08-26T00:01:21.829" v="11"/>
          <ac:grpSpMkLst>
            <pc:docMk/>
            <pc:sldMk cId="502195178" sldId="356"/>
            <ac:grpSpMk id="5" creationId="{B41803B3-EBFA-6F49-9F60-FC975D4B383C}"/>
          </ac:grpSpMkLst>
        </pc:grpChg>
        <pc:picChg chg="add mod modCrop">
          <ac:chgData name="Krzysztof Lapinski" userId="5acdde3e-df09-47d0-87cb-383e2a2d9536" providerId="ADAL" clId="{F10351B4-1E27-9C4B-B22C-DBDE82A49898}" dt="2020-08-30T20:45:32.107" v="1188" actId="732"/>
          <ac:picMkLst>
            <pc:docMk/>
            <pc:sldMk cId="502195178" sldId="356"/>
            <ac:picMk id="3" creationId="{EC1986CE-3E74-0245-B53D-CEDBB4B41E5C}"/>
          </ac:picMkLst>
        </pc:picChg>
      </pc:sldChg>
      <pc:sldChg chg="addSp modSp add mod modAnim">
        <pc:chgData name="Krzysztof Lapinski" userId="5acdde3e-df09-47d0-87cb-383e2a2d9536" providerId="ADAL" clId="{F10351B4-1E27-9C4B-B22C-DBDE82A49898}" dt="2020-08-26T00:03:26.888" v="74"/>
        <pc:sldMkLst>
          <pc:docMk/>
          <pc:sldMk cId="1856214917" sldId="357"/>
        </pc:sldMkLst>
        <pc:spChg chg="add mod">
          <ac:chgData name="Krzysztof Lapinski" userId="5acdde3e-df09-47d0-87cb-383e2a2d9536" providerId="ADAL" clId="{F10351B4-1E27-9C4B-B22C-DBDE82A49898}" dt="2020-08-26T00:03:12.596" v="72" actId="14100"/>
          <ac:spMkLst>
            <pc:docMk/>
            <pc:sldMk cId="1856214917" sldId="357"/>
            <ac:spMk id="3" creationId="{5AE1821E-1A5B-244F-AE45-2C1A931AC9D0}"/>
          </ac:spMkLst>
        </pc:spChg>
        <pc:spChg chg="add mod">
          <ac:chgData name="Krzysztof Lapinski" userId="5acdde3e-df09-47d0-87cb-383e2a2d9536" providerId="ADAL" clId="{F10351B4-1E27-9C4B-B22C-DBDE82A49898}" dt="2020-08-26T00:03:26.888" v="74"/>
          <ac:spMkLst>
            <pc:docMk/>
            <pc:sldMk cId="1856214917" sldId="357"/>
            <ac:spMk id="4" creationId="{7314F4F1-489D-4448-AFF3-29C2D3992CE3}"/>
          </ac:spMkLst>
        </pc:spChg>
        <pc:picChg chg="add mod">
          <ac:chgData name="Krzysztof Lapinski" userId="5acdde3e-df09-47d0-87cb-383e2a2d9536" providerId="ADAL" clId="{F10351B4-1E27-9C4B-B22C-DBDE82A49898}" dt="2020-08-26T00:02:57.461" v="53" actId="12789"/>
          <ac:picMkLst>
            <pc:docMk/>
            <pc:sldMk cId="1856214917" sldId="357"/>
            <ac:picMk id="2" creationId="{0675CB6B-34D8-2841-9B3D-6346FEE86741}"/>
          </ac:picMkLst>
        </pc:picChg>
      </pc:sldChg>
      <pc:sldChg chg="addSp delSp modSp add mod">
        <pc:chgData name="Krzysztof Lapinski" userId="5acdde3e-df09-47d0-87cb-383e2a2d9536" providerId="ADAL" clId="{F10351B4-1E27-9C4B-B22C-DBDE82A49898}" dt="2020-08-30T20:47:03.813" v="1191" actId="167"/>
        <pc:sldMkLst>
          <pc:docMk/>
          <pc:sldMk cId="362753943" sldId="358"/>
        </pc:sldMkLst>
        <pc:picChg chg="del">
          <ac:chgData name="Krzysztof Lapinski" userId="5acdde3e-df09-47d0-87cb-383e2a2d9536" providerId="ADAL" clId="{F10351B4-1E27-9C4B-B22C-DBDE82A49898}" dt="2020-08-30T20:47:00.934" v="1189" actId="478"/>
          <ac:picMkLst>
            <pc:docMk/>
            <pc:sldMk cId="362753943" sldId="358"/>
            <ac:picMk id="4" creationId="{3A2F6F3E-62E0-2E47-8B32-9DC453AC6476}"/>
          </ac:picMkLst>
        </pc:picChg>
        <pc:picChg chg="add mod">
          <ac:chgData name="Krzysztof Lapinski" userId="5acdde3e-df09-47d0-87cb-383e2a2d9536" providerId="ADAL" clId="{F10351B4-1E27-9C4B-B22C-DBDE82A49898}" dt="2020-08-30T20:47:03.813" v="1191" actId="167"/>
          <ac:picMkLst>
            <pc:docMk/>
            <pc:sldMk cId="362753943" sldId="358"/>
            <ac:picMk id="12" creationId="{7FA61AEF-FAF5-0E44-B721-09D0F870C5B2}"/>
          </ac:picMkLst>
        </pc:picChg>
      </pc:sldChg>
      <pc:sldChg chg="addSp delSp modSp add mod">
        <pc:chgData name="Krzysztof Lapinski" userId="5acdde3e-df09-47d0-87cb-383e2a2d9536" providerId="ADAL" clId="{F10351B4-1E27-9C4B-B22C-DBDE82A49898}" dt="2020-08-30T20:47:14.919" v="1194" actId="167"/>
        <pc:sldMkLst>
          <pc:docMk/>
          <pc:sldMk cId="47861236" sldId="359"/>
        </pc:sldMkLst>
        <pc:picChg chg="del">
          <ac:chgData name="Krzysztof Lapinski" userId="5acdde3e-df09-47d0-87cb-383e2a2d9536" providerId="ADAL" clId="{F10351B4-1E27-9C4B-B22C-DBDE82A49898}" dt="2020-08-30T20:47:12.276" v="1192" actId="478"/>
          <ac:picMkLst>
            <pc:docMk/>
            <pc:sldMk cId="47861236" sldId="359"/>
            <ac:picMk id="3" creationId="{7E859E49-60EA-D448-81FC-8A930FBEB331}"/>
          </ac:picMkLst>
        </pc:picChg>
        <pc:picChg chg="add mod">
          <ac:chgData name="Krzysztof Lapinski" userId="5acdde3e-df09-47d0-87cb-383e2a2d9536" providerId="ADAL" clId="{F10351B4-1E27-9C4B-B22C-DBDE82A49898}" dt="2020-08-30T20:47:14.919" v="1194" actId="167"/>
          <ac:picMkLst>
            <pc:docMk/>
            <pc:sldMk cId="47861236" sldId="359"/>
            <ac:picMk id="11" creationId="{F43989AE-8B80-EE44-9474-7B1512577814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7:22.745" v="1195" actId="732"/>
        <pc:sldMkLst>
          <pc:docMk/>
          <pc:sldMk cId="784346798" sldId="360"/>
        </pc:sldMkLst>
        <pc:picChg chg="mod modCrop">
          <ac:chgData name="Krzysztof Lapinski" userId="5acdde3e-df09-47d0-87cb-383e2a2d9536" providerId="ADAL" clId="{F10351B4-1E27-9C4B-B22C-DBDE82A49898}" dt="2020-08-30T20:47:22.745" v="1195" actId="732"/>
          <ac:picMkLst>
            <pc:docMk/>
            <pc:sldMk cId="784346798" sldId="360"/>
            <ac:picMk id="4" creationId="{3FFFA3EB-C22A-FB4D-96EC-A57237994028}"/>
          </ac:picMkLst>
        </pc:picChg>
      </pc:sldChg>
      <pc:sldChg chg="modSp add mod">
        <pc:chgData name="Krzysztof Lapinski" userId="5acdde3e-df09-47d0-87cb-383e2a2d9536" providerId="ADAL" clId="{F10351B4-1E27-9C4B-B22C-DBDE82A49898}" dt="2020-08-30T20:48:19.211" v="1201" actId="732"/>
        <pc:sldMkLst>
          <pc:docMk/>
          <pc:sldMk cId="240212897" sldId="361"/>
        </pc:sldMkLst>
        <pc:picChg chg="mod modCrop">
          <ac:chgData name="Krzysztof Lapinski" userId="5acdde3e-df09-47d0-87cb-383e2a2d9536" providerId="ADAL" clId="{F10351B4-1E27-9C4B-B22C-DBDE82A49898}" dt="2020-08-30T20:48:19.211" v="1201" actId="732"/>
          <ac:picMkLst>
            <pc:docMk/>
            <pc:sldMk cId="240212897" sldId="361"/>
            <ac:picMk id="4" creationId="{55CDFF76-5250-C54B-B35B-0C56754602AA}"/>
          </ac:picMkLst>
        </pc:picChg>
      </pc:sldChg>
      <pc:sldChg chg="addSp modSp add mod modAnim">
        <pc:chgData name="Krzysztof Lapinski" userId="5acdde3e-df09-47d0-87cb-383e2a2d9536" providerId="ADAL" clId="{F10351B4-1E27-9C4B-B22C-DBDE82A49898}" dt="2020-08-29T20:41:04.030" v="257" actId="20577"/>
        <pc:sldMkLst>
          <pc:docMk/>
          <pc:sldMk cId="33582301" sldId="362"/>
        </pc:sldMkLst>
        <pc:spChg chg="add mod">
          <ac:chgData name="Krzysztof Lapinski" userId="5acdde3e-df09-47d0-87cb-383e2a2d9536" providerId="ADAL" clId="{F10351B4-1E27-9C4B-B22C-DBDE82A49898}" dt="2020-08-29T20:34:12.082" v="210" actId="242"/>
          <ac:spMkLst>
            <pc:docMk/>
            <pc:sldMk cId="33582301" sldId="362"/>
            <ac:spMk id="2" creationId="{69267306-E153-EA40-B2D5-CD819492CCE0}"/>
          </ac:spMkLst>
        </pc:spChg>
        <pc:spChg chg="add mod">
          <ac:chgData name="Krzysztof Lapinski" userId="5acdde3e-df09-47d0-87cb-383e2a2d9536" providerId="ADAL" clId="{F10351B4-1E27-9C4B-B22C-DBDE82A49898}" dt="2020-08-29T20:41:04.030" v="257" actId="20577"/>
          <ac:spMkLst>
            <pc:docMk/>
            <pc:sldMk cId="33582301" sldId="362"/>
            <ac:spMk id="7" creationId="{1A7775B7-17CE-8749-A3F6-F6B0A40F306A}"/>
          </ac:spMkLst>
        </pc:spChg>
        <pc:spChg chg="add mod">
          <ac:chgData name="Krzysztof Lapinski" userId="5acdde3e-df09-47d0-87cb-383e2a2d9536" providerId="ADAL" clId="{F10351B4-1E27-9C4B-B22C-DBDE82A49898}" dt="2020-08-29T20:33:55.256" v="206" actId="12789"/>
          <ac:spMkLst>
            <pc:docMk/>
            <pc:sldMk cId="33582301" sldId="362"/>
            <ac:spMk id="8" creationId="{6DC6D134-957C-7E43-89AE-1B3A6B2EA911}"/>
          </ac:spMkLst>
        </pc:spChg>
        <pc:grpChg chg="add mod">
          <ac:chgData name="Krzysztof Lapinski" userId="5acdde3e-df09-47d0-87cb-383e2a2d9536" providerId="ADAL" clId="{F10351B4-1E27-9C4B-B22C-DBDE82A49898}" dt="2020-08-29T20:34:02.736" v="208" actId="12789"/>
          <ac:grpSpMkLst>
            <pc:docMk/>
            <pc:sldMk cId="33582301" sldId="362"/>
            <ac:grpSpMk id="9" creationId="{E7D96C38-B92B-3142-B601-4A7DAC4FE042}"/>
          </ac:grpSpMkLst>
        </pc:grpChg>
        <pc:picChg chg="add mod">
          <ac:chgData name="Krzysztof Lapinski" userId="5acdde3e-df09-47d0-87cb-383e2a2d9536" providerId="ADAL" clId="{F10351B4-1E27-9C4B-B22C-DBDE82A49898}" dt="2020-08-29T20:34:00.109" v="207" actId="164"/>
          <ac:picMkLst>
            <pc:docMk/>
            <pc:sldMk cId="33582301" sldId="362"/>
            <ac:picMk id="3" creationId="{37EA5CBC-B9C6-584A-BA19-974C5011B315}"/>
          </ac:picMkLst>
        </pc:picChg>
        <pc:picChg chg="add mod">
          <ac:chgData name="Krzysztof Lapinski" userId="5acdde3e-df09-47d0-87cb-383e2a2d9536" providerId="ADAL" clId="{F10351B4-1E27-9C4B-B22C-DBDE82A49898}" dt="2020-08-29T20:34:00.109" v="207" actId="164"/>
          <ac:picMkLst>
            <pc:docMk/>
            <pc:sldMk cId="33582301" sldId="362"/>
            <ac:picMk id="4" creationId="{2C6B550B-F3B0-FA43-B013-4B1EF2A8DBE8}"/>
          </ac:picMkLst>
        </pc:picChg>
        <pc:picChg chg="add mod">
          <ac:chgData name="Krzysztof Lapinski" userId="5acdde3e-df09-47d0-87cb-383e2a2d9536" providerId="ADAL" clId="{F10351B4-1E27-9C4B-B22C-DBDE82A49898}" dt="2020-08-29T20:34:00.109" v="207" actId="164"/>
          <ac:picMkLst>
            <pc:docMk/>
            <pc:sldMk cId="33582301" sldId="362"/>
            <ac:picMk id="5" creationId="{0A46DBD6-D0BA-AC4E-BE15-C6407AD5A1AB}"/>
          </ac:picMkLst>
        </pc:picChg>
        <pc:picChg chg="add mod">
          <ac:chgData name="Krzysztof Lapinski" userId="5acdde3e-df09-47d0-87cb-383e2a2d9536" providerId="ADAL" clId="{F10351B4-1E27-9C4B-B22C-DBDE82A49898}" dt="2020-08-29T20:34:00.109" v="207" actId="164"/>
          <ac:picMkLst>
            <pc:docMk/>
            <pc:sldMk cId="33582301" sldId="362"/>
            <ac:picMk id="6" creationId="{E92FF20B-6181-454A-B922-0196548E861B}"/>
          </ac:picMkLst>
        </pc:picChg>
      </pc:sldChg>
      <pc:sldChg chg="addSp delSp modSp add mod modAnim">
        <pc:chgData name="Krzysztof Lapinski" userId="5acdde3e-df09-47d0-87cb-383e2a2d9536" providerId="ADAL" clId="{F10351B4-1E27-9C4B-B22C-DBDE82A49898}" dt="2020-08-29T20:41:22.391" v="273" actId="6549"/>
        <pc:sldMkLst>
          <pc:docMk/>
          <pc:sldMk cId="4164576336" sldId="363"/>
        </pc:sldMkLst>
        <pc:spChg chg="mod">
          <ac:chgData name="Krzysztof Lapinski" userId="5acdde3e-df09-47d0-87cb-383e2a2d9536" providerId="ADAL" clId="{F10351B4-1E27-9C4B-B22C-DBDE82A49898}" dt="2020-08-29T20:35:30.729" v="219" actId="115"/>
          <ac:spMkLst>
            <pc:docMk/>
            <pc:sldMk cId="4164576336" sldId="363"/>
            <ac:spMk id="2" creationId="{69267306-E153-EA40-B2D5-CD819492CCE0}"/>
          </ac:spMkLst>
        </pc:spChg>
        <pc:spChg chg="mod">
          <ac:chgData name="Krzysztof Lapinski" userId="5acdde3e-df09-47d0-87cb-383e2a2d9536" providerId="ADAL" clId="{F10351B4-1E27-9C4B-B22C-DBDE82A49898}" dt="2020-08-29T20:41:22.391" v="273" actId="6549"/>
          <ac:spMkLst>
            <pc:docMk/>
            <pc:sldMk cId="4164576336" sldId="363"/>
            <ac:spMk id="7" creationId="{1A7775B7-17CE-8749-A3F6-F6B0A40F306A}"/>
          </ac:spMkLst>
        </pc:spChg>
        <pc:spChg chg="mod">
          <ac:chgData name="Krzysztof Lapinski" userId="5acdde3e-df09-47d0-87cb-383e2a2d9536" providerId="ADAL" clId="{F10351B4-1E27-9C4B-B22C-DBDE82A49898}" dt="2020-08-29T20:40:26.120" v="254" actId="20577"/>
          <ac:spMkLst>
            <pc:docMk/>
            <pc:sldMk cId="4164576336" sldId="363"/>
            <ac:spMk id="8" creationId="{6DC6D134-957C-7E43-89AE-1B3A6B2EA911}"/>
          </ac:spMkLst>
        </pc:spChg>
        <pc:grpChg chg="del">
          <ac:chgData name="Krzysztof Lapinski" userId="5acdde3e-df09-47d0-87cb-383e2a2d9536" providerId="ADAL" clId="{F10351B4-1E27-9C4B-B22C-DBDE82A49898}" dt="2020-08-29T20:35:46.440" v="220" actId="165"/>
          <ac:grpSpMkLst>
            <pc:docMk/>
            <pc:sldMk cId="4164576336" sldId="363"/>
            <ac:grpSpMk id="9" creationId="{E7D96C38-B92B-3142-B601-4A7DAC4FE042}"/>
          </ac:grpSpMkLst>
        </pc:grpChg>
        <pc:grpChg chg="add mod">
          <ac:chgData name="Krzysztof Lapinski" userId="5acdde3e-df09-47d0-87cb-383e2a2d9536" providerId="ADAL" clId="{F10351B4-1E27-9C4B-B22C-DBDE82A49898}" dt="2020-08-29T20:39:53.828" v="251" actId="1076"/>
          <ac:grpSpMkLst>
            <pc:docMk/>
            <pc:sldMk cId="4164576336" sldId="363"/>
            <ac:grpSpMk id="14" creationId="{87F580A0-32AB-4F4D-BF9C-12E0BFD42ABF}"/>
          </ac:grpSpMkLst>
        </pc:grpChg>
        <pc:picChg chg="del mod topLvl">
          <ac:chgData name="Krzysztof Lapinski" userId="5acdde3e-df09-47d0-87cb-383e2a2d9536" providerId="ADAL" clId="{F10351B4-1E27-9C4B-B22C-DBDE82A49898}" dt="2020-08-29T20:35:49.409" v="221" actId="478"/>
          <ac:picMkLst>
            <pc:docMk/>
            <pc:sldMk cId="4164576336" sldId="363"/>
            <ac:picMk id="3" creationId="{37EA5CBC-B9C6-584A-BA19-974C5011B315}"/>
          </ac:picMkLst>
        </pc:picChg>
        <pc:picChg chg="del mod topLvl">
          <ac:chgData name="Krzysztof Lapinski" userId="5acdde3e-df09-47d0-87cb-383e2a2d9536" providerId="ADAL" clId="{F10351B4-1E27-9C4B-B22C-DBDE82A49898}" dt="2020-08-29T20:35:49.409" v="221" actId="478"/>
          <ac:picMkLst>
            <pc:docMk/>
            <pc:sldMk cId="4164576336" sldId="363"/>
            <ac:picMk id="4" creationId="{2C6B550B-F3B0-FA43-B013-4B1EF2A8DBE8}"/>
          </ac:picMkLst>
        </pc:picChg>
        <pc:picChg chg="del mod topLvl">
          <ac:chgData name="Krzysztof Lapinski" userId="5acdde3e-df09-47d0-87cb-383e2a2d9536" providerId="ADAL" clId="{F10351B4-1E27-9C4B-B22C-DBDE82A49898}" dt="2020-08-29T20:35:49.409" v="221" actId="478"/>
          <ac:picMkLst>
            <pc:docMk/>
            <pc:sldMk cId="4164576336" sldId="363"/>
            <ac:picMk id="5" creationId="{0A46DBD6-D0BA-AC4E-BE15-C6407AD5A1AB}"/>
          </ac:picMkLst>
        </pc:picChg>
        <pc:picChg chg="del mod topLvl">
          <ac:chgData name="Krzysztof Lapinski" userId="5acdde3e-df09-47d0-87cb-383e2a2d9536" providerId="ADAL" clId="{F10351B4-1E27-9C4B-B22C-DBDE82A49898}" dt="2020-08-29T20:35:49.409" v="221" actId="478"/>
          <ac:picMkLst>
            <pc:docMk/>
            <pc:sldMk cId="4164576336" sldId="363"/>
            <ac:picMk id="6" creationId="{E92FF20B-6181-454A-B922-0196548E861B}"/>
          </ac:picMkLst>
        </pc:picChg>
        <pc:picChg chg="add mod">
          <ac:chgData name="Krzysztof Lapinski" userId="5acdde3e-df09-47d0-87cb-383e2a2d9536" providerId="ADAL" clId="{F10351B4-1E27-9C4B-B22C-DBDE82A49898}" dt="2020-08-29T20:39:49.744" v="249" actId="164"/>
          <ac:picMkLst>
            <pc:docMk/>
            <pc:sldMk cId="4164576336" sldId="363"/>
            <ac:picMk id="10" creationId="{4DA16FBE-40CC-EE4B-BD3B-0A6662DE3F36}"/>
          </ac:picMkLst>
        </pc:picChg>
        <pc:picChg chg="add mod">
          <ac:chgData name="Krzysztof Lapinski" userId="5acdde3e-df09-47d0-87cb-383e2a2d9536" providerId="ADAL" clId="{F10351B4-1E27-9C4B-B22C-DBDE82A49898}" dt="2020-08-29T20:39:49.744" v="249" actId="164"/>
          <ac:picMkLst>
            <pc:docMk/>
            <pc:sldMk cId="4164576336" sldId="363"/>
            <ac:picMk id="11" creationId="{9EA7F7DB-497A-794A-936C-13C06DB941FB}"/>
          </ac:picMkLst>
        </pc:picChg>
        <pc:picChg chg="add mod">
          <ac:chgData name="Krzysztof Lapinski" userId="5acdde3e-df09-47d0-87cb-383e2a2d9536" providerId="ADAL" clId="{F10351B4-1E27-9C4B-B22C-DBDE82A49898}" dt="2020-08-29T20:39:49.744" v="249" actId="164"/>
          <ac:picMkLst>
            <pc:docMk/>
            <pc:sldMk cId="4164576336" sldId="363"/>
            <ac:picMk id="12" creationId="{D9C464C0-AFA1-BF49-85AF-15357959FF1F}"/>
          </ac:picMkLst>
        </pc:picChg>
        <pc:picChg chg="add mod">
          <ac:chgData name="Krzysztof Lapinski" userId="5acdde3e-df09-47d0-87cb-383e2a2d9536" providerId="ADAL" clId="{F10351B4-1E27-9C4B-B22C-DBDE82A49898}" dt="2020-08-29T20:39:49.744" v="249" actId="164"/>
          <ac:picMkLst>
            <pc:docMk/>
            <pc:sldMk cId="4164576336" sldId="363"/>
            <ac:picMk id="13" creationId="{F422987A-5FFB-304A-9B4B-FA62EA4C956F}"/>
          </ac:picMkLst>
        </pc:picChg>
      </pc:sldChg>
      <pc:sldChg chg="addSp delSp modSp add mod">
        <pc:chgData name="Krzysztof Lapinski" userId="5acdde3e-df09-47d0-87cb-383e2a2d9536" providerId="ADAL" clId="{F10351B4-1E27-9C4B-B22C-DBDE82A49898}" dt="2020-08-29T20:50:12.947" v="393" actId="1076"/>
        <pc:sldMkLst>
          <pc:docMk/>
          <pc:sldMk cId="4170066505" sldId="364"/>
        </pc:sldMkLst>
        <pc:spChg chg="mod">
          <ac:chgData name="Krzysztof Lapinski" userId="5acdde3e-df09-47d0-87cb-383e2a2d9536" providerId="ADAL" clId="{F10351B4-1E27-9C4B-B22C-DBDE82A49898}" dt="2020-08-29T20:42:50.101" v="303" actId="20577"/>
          <ac:spMkLst>
            <pc:docMk/>
            <pc:sldMk cId="4170066505" sldId="364"/>
            <ac:spMk id="2" creationId="{69267306-E153-EA40-B2D5-CD819492CCE0}"/>
          </ac:spMkLst>
        </pc:spChg>
        <pc:spChg chg="mod">
          <ac:chgData name="Krzysztof Lapinski" userId="5acdde3e-df09-47d0-87cb-383e2a2d9536" providerId="ADAL" clId="{F10351B4-1E27-9C4B-B22C-DBDE82A49898}" dt="2020-08-29T20:45:09.823" v="363" actId="20577"/>
          <ac:spMkLst>
            <pc:docMk/>
            <pc:sldMk cId="4170066505" sldId="364"/>
            <ac:spMk id="7" creationId="{1A7775B7-17CE-8749-A3F6-F6B0A40F306A}"/>
          </ac:spMkLst>
        </pc:spChg>
        <pc:spChg chg="mod">
          <ac:chgData name="Krzysztof Lapinski" userId="5acdde3e-df09-47d0-87cb-383e2a2d9536" providerId="ADAL" clId="{F10351B4-1E27-9C4B-B22C-DBDE82A49898}" dt="2020-08-29T20:45:39.815" v="366" actId="20577"/>
          <ac:spMkLst>
            <pc:docMk/>
            <pc:sldMk cId="4170066505" sldId="364"/>
            <ac:spMk id="8" creationId="{6DC6D134-957C-7E43-89AE-1B3A6B2EA911}"/>
          </ac:spMkLst>
        </pc:spChg>
        <pc:grpChg chg="del">
          <ac:chgData name="Krzysztof Lapinski" userId="5acdde3e-df09-47d0-87cb-383e2a2d9536" providerId="ADAL" clId="{F10351B4-1E27-9C4B-B22C-DBDE82A49898}" dt="2020-08-29T20:45:36.332" v="364" actId="478"/>
          <ac:grpSpMkLst>
            <pc:docMk/>
            <pc:sldMk cId="4170066505" sldId="364"/>
            <ac:grpSpMk id="14" creationId="{87F580A0-32AB-4F4D-BF9C-12E0BFD42ABF}"/>
          </ac:grpSpMkLst>
        </pc:grpChg>
        <pc:picChg chg="add mod">
          <ac:chgData name="Krzysztof Lapinski" userId="5acdde3e-df09-47d0-87cb-383e2a2d9536" providerId="ADAL" clId="{F10351B4-1E27-9C4B-B22C-DBDE82A49898}" dt="2020-08-29T20:49:40.997" v="381" actId="1076"/>
          <ac:picMkLst>
            <pc:docMk/>
            <pc:sldMk cId="4170066505" sldId="364"/>
            <ac:picMk id="3" creationId="{99B10A79-215A-2747-BFC2-644B2ED474AA}"/>
          </ac:picMkLst>
        </pc:picChg>
        <pc:picChg chg="add mod">
          <ac:chgData name="Krzysztof Lapinski" userId="5acdde3e-df09-47d0-87cb-383e2a2d9536" providerId="ADAL" clId="{F10351B4-1E27-9C4B-B22C-DBDE82A49898}" dt="2020-08-29T20:50:03.625" v="391" actId="1076"/>
          <ac:picMkLst>
            <pc:docMk/>
            <pc:sldMk cId="4170066505" sldId="364"/>
            <ac:picMk id="4" creationId="{6B5D3592-3591-6F43-9473-B584BCF974B0}"/>
          </ac:picMkLst>
        </pc:picChg>
        <pc:picChg chg="add mod">
          <ac:chgData name="Krzysztof Lapinski" userId="5acdde3e-df09-47d0-87cb-383e2a2d9536" providerId="ADAL" clId="{F10351B4-1E27-9C4B-B22C-DBDE82A49898}" dt="2020-08-29T20:50:12.947" v="393" actId="1076"/>
          <ac:picMkLst>
            <pc:docMk/>
            <pc:sldMk cId="4170066505" sldId="364"/>
            <ac:picMk id="5" creationId="{0EC8A68D-D47D-4142-AA27-803D06EDDB9B}"/>
          </ac:picMkLst>
        </pc:picChg>
        <pc:picChg chg="add mod">
          <ac:chgData name="Krzysztof Lapinski" userId="5acdde3e-df09-47d0-87cb-383e2a2d9536" providerId="ADAL" clId="{F10351B4-1E27-9C4B-B22C-DBDE82A49898}" dt="2020-08-29T20:50:06.747" v="392" actId="1076"/>
          <ac:picMkLst>
            <pc:docMk/>
            <pc:sldMk cId="4170066505" sldId="364"/>
            <ac:picMk id="6" creationId="{2710654E-0CF6-AD42-BC0C-21215135071A}"/>
          </ac:picMkLst>
        </pc:picChg>
      </pc:sldChg>
      <pc:sldChg chg="addSp delSp modSp add mod">
        <pc:chgData name="Krzysztof Lapinski" userId="5acdde3e-df09-47d0-87cb-383e2a2d9536" providerId="ADAL" clId="{F10351B4-1E27-9C4B-B22C-DBDE82A49898}" dt="2020-08-29T20:54:34.730" v="591" actId="14861"/>
        <pc:sldMkLst>
          <pc:docMk/>
          <pc:sldMk cId="1130322845" sldId="365"/>
        </pc:sldMkLst>
        <pc:spChg chg="mod">
          <ac:chgData name="Krzysztof Lapinski" userId="5acdde3e-df09-47d0-87cb-383e2a2d9536" providerId="ADAL" clId="{F10351B4-1E27-9C4B-B22C-DBDE82A49898}" dt="2020-08-29T20:51:13.517" v="476" actId="20577"/>
          <ac:spMkLst>
            <pc:docMk/>
            <pc:sldMk cId="1130322845" sldId="365"/>
            <ac:spMk id="2" creationId="{69267306-E153-EA40-B2D5-CD819492CCE0}"/>
          </ac:spMkLst>
        </pc:spChg>
        <pc:spChg chg="mod">
          <ac:chgData name="Krzysztof Lapinski" userId="5acdde3e-df09-47d0-87cb-383e2a2d9536" providerId="ADAL" clId="{F10351B4-1E27-9C4B-B22C-DBDE82A49898}" dt="2020-08-29T20:53:55.516" v="576" actId="20577"/>
          <ac:spMkLst>
            <pc:docMk/>
            <pc:sldMk cId="1130322845" sldId="365"/>
            <ac:spMk id="7" creationId="{1A7775B7-17CE-8749-A3F6-F6B0A40F306A}"/>
          </ac:spMkLst>
        </pc:spChg>
        <pc:spChg chg="mod">
          <ac:chgData name="Krzysztof Lapinski" userId="5acdde3e-df09-47d0-87cb-383e2a2d9536" providerId="ADAL" clId="{F10351B4-1E27-9C4B-B22C-DBDE82A49898}" dt="2020-08-29T20:51:27.107" v="491" actId="20577"/>
          <ac:spMkLst>
            <pc:docMk/>
            <pc:sldMk cId="1130322845" sldId="365"/>
            <ac:spMk id="8" creationId="{6DC6D134-957C-7E43-89AE-1B3A6B2EA911}"/>
          </ac:spMkLst>
        </pc:spChg>
        <pc:picChg chg="del">
          <ac:chgData name="Krzysztof Lapinski" userId="5acdde3e-df09-47d0-87cb-383e2a2d9536" providerId="ADAL" clId="{F10351B4-1E27-9C4B-B22C-DBDE82A49898}" dt="2020-08-29T20:54:17.637" v="577" actId="478"/>
          <ac:picMkLst>
            <pc:docMk/>
            <pc:sldMk cId="1130322845" sldId="365"/>
            <ac:picMk id="3" creationId="{99B10A79-215A-2747-BFC2-644B2ED474AA}"/>
          </ac:picMkLst>
        </pc:picChg>
        <pc:picChg chg="del">
          <ac:chgData name="Krzysztof Lapinski" userId="5acdde3e-df09-47d0-87cb-383e2a2d9536" providerId="ADAL" clId="{F10351B4-1E27-9C4B-B22C-DBDE82A49898}" dt="2020-08-29T20:54:17.637" v="577" actId="478"/>
          <ac:picMkLst>
            <pc:docMk/>
            <pc:sldMk cId="1130322845" sldId="365"/>
            <ac:picMk id="4" creationId="{6B5D3592-3591-6F43-9473-B584BCF974B0}"/>
          </ac:picMkLst>
        </pc:picChg>
        <pc:picChg chg="del">
          <ac:chgData name="Krzysztof Lapinski" userId="5acdde3e-df09-47d0-87cb-383e2a2d9536" providerId="ADAL" clId="{F10351B4-1E27-9C4B-B22C-DBDE82A49898}" dt="2020-08-29T20:54:17.637" v="577" actId="478"/>
          <ac:picMkLst>
            <pc:docMk/>
            <pc:sldMk cId="1130322845" sldId="365"/>
            <ac:picMk id="5" creationId="{0EC8A68D-D47D-4142-AA27-803D06EDDB9B}"/>
          </ac:picMkLst>
        </pc:picChg>
        <pc:picChg chg="del">
          <ac:chgData name="Krzysztof Lapinski" userId="5acdde3e-df09-47d0-87cb-383e2a2d9536" providerId="ADAL" clId="{F10351B4-1E27-9C4B-B22C-DBDE82A49898}" dt="2020-08-29T20:54:17.637" v="577" actId="478"/>
          <ac:picMkLst>
            <pc:docMk/>
            <pc:sldMk cId="1130322845" sldId="365"/>
            <ac:picMk id="6" creationId="{2710654E-0CF6-AD42-BC0C-21215135071A}"/>
          </ac:picMkLst>
        </pc:picChg>
        <pc:picChg chg="add mod">
          <ac:chgData name="Krzysztof Lapinski" userId="5acdde3e-df09-47d0-87cb-383e2a2d9536" providerId="ADAL" clId="{F10351B4-1E27-9C4B-B22C-DBDE82A49898}" dt="2020-08-29T20:54:34.730" v="591" actId="14861"/>
          <ac:picMkLst>
            <pc:docMk/>
            <pc:sldMk cId="1130322845" sldId="365"/>
            <ac:picMk id="9" creationId="{55E57438-CFBE-6B4A-967C-C205781E035A}"/>
          </ac:picMkLst>
        </pc:picChg>
        <pc:picChg chg="add mod">
          <ac:chgData name="Krzysztof Lapinski" userId="5acdde3e-df09-47d0-87cb-383e2a2d9536" providerId="ADAL" clId="{F10351B4-1E27-9C4B-B22C-DBDE82A49898}" dt="2020-08-29T20:54:34.730" v="591" actId="14861"/>
          <ac:picMkLst>
            <pc:docMk/>
            <pc:sldMk cId="1130322845" sldId="365"/>
            <ac:picMk id="10" creationId="{D454D392-244E-4B48-8C2C-C1C537A076E6}"/>
          </ac:picMkLst>
        </pc:picChg>
        <pc:picChg chg="add mod">
          <ac:chgData name="Krzysztof Lapinski" userId="5acdde3e-df09-47d0-87cb-383e2a2d9536" providerId="ADAL" clId="{F10351B4-1E27-9C4B-B22C-DBDE82A49898}" dt="2020-08-29T20:54:34.730" v="591" actId="14861"/>
          <ac:picMkLst>
            <pc:docMk/>
            <pc:sldMk cId="1130322845" sldId="365"/>
            <ac:picMk id="11" creationId="{D0D8EABA-384C-1B49-B673-185D562F01A9}"/>
          </ac:picMkLst>
        </pc:picChg>
        <pc:picChg chg="add mod">
          <ac:chgData name="Krzysztof Lapinski" userId="5acdde3e-df09-47d0-87cb-383e2a2d9536" providerId="ADAL" clId="{F10351B4-1E27-9C4B-B22C-DBDE82A49898}" dt="2020-08-29T20:54:34.730" v="591" actId="14861"/>
          <ac:picMkLst>
            <pc:docMk/>
            <pc:sldMk cId="1130322845" sldId="365"/>
            <ac:picMk id="12" creationId="{BF76E50F-CCA6-9545-87C9-E5036475327A}"/>
          </ac:picMkLst>
        </pc:picChg>
      </pc:sldChg>
      <pc:sldChg chg="modSp add mod">
        <pc:chgData name="Krzysztof Lapinski" userId="5acdde3e-df09-47d0-87cb-383e2a2d9536" providerId="ADAL" clId="{F10351B4-1E27-9C4B-B22C-DBDE82A49898}" dt="2020-08-29T20:56:54.507" v="725" actId="6549"/>
        <pc:sldMkLst>
          <pc:docMk/>
          <pc:sldMk cId="901406806" sldId="366"/>
        </pc:sldMkLst>
        <pc:spChg chg="mod">
          <ac:chgData name="Krzysztof Lapinski" userId="5acdde3e-df09-47d0-87cb-383e2a2d9536" providerId="ADAL" clId="{F10351B4-1E27-9C4B-B22C-DBDE82A49898}" dt="2020-08-29T20:55:25.914" v="678" actId="20577"/>
          <ac:spMkLst>
            <pc:docMk/>
            <pc:sldMk cId="901406806" sldId="366"/>
            <ac:spMk id="2" creationId="{69267306-E153-EA40-B2D5-CD819492CCE0}"/>
          </ac:spMkLst>
        </pc:spChg>
        <pc:spChg chg="mod">
          <ac:chgData name="Krzysztof Lapinski" userId="5acdde3e-df09-47d0-87cb-383e2a2d9536" providerId="ADAL" clId="{F10351B4-1E27-9C4B-B22C-DBDE82A49898}" dt="2020-08-29T20:56:54.507" v="725" actId="6549"/>
          <ac:spMkLst>
            <pc:docMk/>
            <pc:sldMk cId="901406806" sldId="366"/>
            <ac:spMk id="7" creationId="{1A7775B7-17CE-8749-A3F6-F6B0A40F306A}"/>
          </ac:spMkLst>
        </pc:spChg>
        <pc:spChg chg="mod">
          <ac:chgData name="Krzysztof Lapinski" userId="5acdde3e-df09-47d0-87cb-383e2a2d9536" providerId="ADAL" clId="{F10351B4-1E27-9C4B-B22C-DBDE82A49898}" dt="2020-08-29T20:55:56.254" v="719" actId="20577"/>
          <ac:spMkLst>
            <pc:docMk/>
            <pc:sldMk cId="901406806" sldId="366"/>
            <ac:spMk id="8" creationId="{6DC6D134-957C-7E43-89AE-1B3A6B2EA911}"/>
          </ac:spMkLst>
        </pc:spChg>
      </pc:sldChg>
      <pc:sldChg chg="modSp add del mod">
        <pc:chgData name="Krzysztof Lapinski" userId="5acdde3e-df09-47d0-87cb-383e2a2d9536" providerId="ADAL" clId="{F10351B4-1E27-9C4B-B22C-DBDE82A49898}" dt="2020-08-29T20:57:42.592" v="785" actId="2696"/>
        <pc:sldMkLst>
          <pc:docMk/>
          <pc:sldMk cId="799878341" sldId="367"/>
        </pc:sldMkLst>
        <pc:spChg chg="mod">
          <ac:chgData name="Krzysztof Lapinski" userId="5acdde3e-df09-47d0-87cb-383e2a2d9536" providerId="ADAL" clId="{F10351B4-1E27-9C4B-B22C-DBDE82A49898}" dt="2020-08-29T20:57:37.590" v="784" actId="20577"/>
          <ac:spMkLst>
            <pc:docMk/>
            <pc:sldMk cId="799878341" sldId="367"/>
            <ac:spMk id="2" creationId="{69267306-E153-EA40-B2D5-CD819492CCE0}"/>
          </ac:spMkLst>
        </pc:spChg>
      </pc:sldChg>
      <pc:sldChg chg="addSp delSp modSp add mod ord modAnim">
        <pc:chgData name="Krzysztof Lapinski" userId="5acdde3e-df09-47d0-87cb-383e2a2d9536" providerId="ADAL" clId="{F10351B4-1E27-9C4B-B22C-DBDE82A49898}" dt="2020-08-29T21:04:37.504" v="1053" actId="12789"/>
        <pc:sldMkLst>
          <pc:docMk/>
          <pc:sldMk cId="1375098049" sldId="367"/>
        </pc:sldMkLst>
        <pc:spChg chg="mod">
          <ac:chgData name="Krzysztof Lapinski" userId="5acdde3e-df09-47d0-87cb-383e2a2d9536" providerId="ADAL" clId="{F10351B4-1E27-9C4B-B22C-DBDE82A49898}" dt="2020-08-29T20:58:07.535" v="836" actId="20577"/>
          <ac:spMkLst>
            <pc:docMk/>
            <pc:sldMk cId="1375098049" sldId="367"/>
            <ac:spMk id="2" creationId="{69267306-E153-EA40-B2D5-CD819492CCE0}"/>
          </ac:spMkLst>
        </pc:spChg>
        <pc:spChg chg="mod">
          <ac:chgData name="Krzysztof Lapinski" userId="5acdde3e-df09-47d0-87cb-383e2a2d9536" providerId="ADAL" clId="{F10351B4-1E27-9C4B-B22C-DBDE82A49898}" dt="2020-08-29T21:00:17.381" v="1017" actId="20577"/>
          <ac:spMkLst>
            <pc:docMk/>
            <pc:sldMk cId="1375098049" sldId="367"/>
            <ac:spMk id="7" creationId="{1A7775B7-17CE-8749-A3F6-F6B0A40F306A}"/>
          </ac:spMkLst>
        </pc:spChg>
        <pc:spChg chg="mod">
          <ac:chgData name="Krzysztof Lapinski" userId="5acdde3e-df09-47d0-87cb-383e2a2d9536" providerId="ADAL" clId="{F10351B4-1E27-9C4B-B22C-DBDE82A49898}" dt="2020-08-29T20:58:36.527" v="851" actId="20577"/>
          <ac:spMkLst>
            <pc:docMk/>
            <pc:sldMk cId="1375098049" sldId="367"/>
            <ac:spMk id="8" creationId="{6DC6D134-957C-7E43-89AE-1B3A6B2EA911}"/>
          </ac:spMkLst>
        </pc:spChg>
        <pc:grpChg chg="add mod">
          <ac:chgData name="Krzysztof Lapinski" userId="5acdde3e-df09-47d0-87cb-383e2a2d9536" providerId="ADAL" clId="{F10351B4-1E27-9C4B-B22C-DBDE82A49898}" dt="2020-08-29T21:04:37.504" v="1053" actId="12789"/>
          <ac:grpSpMkLst>
            <pc:docMk/>
            <pc:sldMk cId="1375098049" sldId="367"/>
            <ac:grpSpMk id="14" creationId="{2FD37AC6-49CB-AF48-BA7B-F89D91186A95}"/>
          </ac:grpSpMkLst>
        </pc:grpChg>
        <pc:picChg chg="add mod">
          <ac:chgData name="Krzysztof Lapinski" userId="5acdde3e-df09-47d0-87cb-383e2a2d9536" providerId="ADAL" clId="{F10351B4-1E27-9C4B-B22C-DBDE82A49898}" dt="2020-08-29T21:04:34.351" v="1052" actId="164"/>
          <ac:picMkLst>
            <pc:docMk/>
            <pc:sldMk cId="1375098049" sldId="367"/>
            <ac:picMk id="3" creationId="{22F235B3-B51A-BF45-A70A-F2CF66A5369E}"/>
          </ac:picMkLst>
        </pc:picChg>
        <pc:picChg chg="add del">
          <ac:chgData name="Krzysztof Lapinski" userId="5acdde3e-df09-47d0-87cb-383e2a2d9536" providerId="ADAL" clId="{F10351B4-1E27-9C4B-B22C-DBDE82A49898}" dt="2020-08-29T21:01:47.878" v="1023"/>
          <ac:picMkLst>
            <pc:docMk/>
            <pc:sldMk cId="1375098049" sldId="367"/>
            <ac:picMk id="4" creationId="{5628B1E5-F2D7-A84A-A46A-B0146CDBC94B}"/>
          </ac:picMkLst>
        </pc:picChg>
        <pc:picChg chg="add mod">
          <ac:chgData name="Krzysztof Lapinski" userId="5acdde3e-df09-47d0-87cb-383e2a2d9536" providerId="ADAL" clId="{F10351B4-1E27-9C4B-B22C-DBDE82A49898}" dt="2020-08-29T21:04:34.351" v="1052" actId="164"/>
          <ac:picMkLst>
            <pc:docMk/>
            <pc:sldMk cId="1375098049" sldId="367"/>
            <ac:picMk id="5" creationId="{9182E5DF-93E7-EF4B-A27F-4FF5611A3A0E}"/>
          </ac:picMkLst>
        </pc:picChg>
        <pc:picChg chg="add mod">
          <ac:chgData name="Krzysztof Lapinski" userId="5acdde3e-df09-47d0-87cb-383e2a2d9536" providerId="ADAL" clId="{F10351B4-1E27-9C4B-B22C-DBDE82A49898}" dt="2020-08-29T21:04:34.351" v="1052" actId="164"/>
          <ac:picMkLst>
            <pc:docMk/>
            <pc:sldMk cId="1375098049" sldId="367"/>
            <ac:picMk id="6" creationId="{8EF49941-5F17-7049-A98B-5C09709019B9}"/>
          </ac:picMkLst>
        </pc:picChg>
        <pc:picChg chg="del">
          <ac:chgData name="Krzysztof Lapinski" userId="5acdde3e-df09-47d0-87cb-383e2a2d9536" providerId="ADAL" clId="{F10351B4-1E27-9C4B-B22C-DBDE82A49898}" dt="2020-08-29T21:00:25.672" v="1018" actId="478"/>
          <ac:picMkLst>
            <pc:docMk/>
            <pc:sldMk cId="1375098049" sldId="367"/>
            <ac:picMk id="9" creationId="{55E57438-CFBE-6B4A-967C-C205781E035A}"/>
          </ac:picMkLst>
        </pc:picChg>
        <pc:picChg chg="del">
          <ac:chgData name="Krzysztof Lapinski" userId="5acdde3e-df09-47d0-87cb-383e2a2d9536" providerId="ADAL" clId="{F10351B4-1E27-9C4B-B22C-DBDE82A49898}" dt="2020-08-29T21:00:25.672" v="1018" actId="478"/>
          <ac:picMkLst>
            <pc:docMk/>
            <pc:sldMk cId="1375098049" sldId="367"/>
            <ac:picMk id="10" creationId="{D454D392-244E-4B48-8C2C-C1C537A076E6}"/>
          </ac:picMkLst>
        </pc:picChg>
        <pc:picChg chg="del">
          <ac:chgData name="Krzysztof Lapinski" userId="5acdde3e-df09-47d0-87cb-383e2a2d9536" providerId="ADAL" clId="{F10351B4-1E27-9C4B-B22C-DBDE82A49898}" dt="2020-08-29T21:00:25.672" v="1018" actId="478"/>
          <ac:picMkLst>
            <pc:docMk/>
            <pc:sldMk cId="1375098049" sldId="367"/>
            <ac:picMk id="11" creationId="{D0D8EABA-384C-1B49-B673-185D562F01A9}"/>
          </ac:picMkLst>
        </pc:picChg>
        <pc:picChg chg="del">
          <ac:chgData name="Krzysztof Lapinski" userId="5acdde3e-df09-47d0-87cb-383e2a2d9536" providerId="ADAL" clId="{F10351B4-1E27-9C4B-B22C-DBDE82A49898}" dt="2020-08-29T21:00:25.672" v="1018" actId="478"/>
          <ac:picMkLst>
            <pc:docMk/>
            <pc:sldMk cId="1375098049" sldId="367"/>
            <ac:picMk id="12" creationId="{BF76E50F-CCA6-9545-87C9-E5036475327A}"/>
          </ac:picMkLst>
        </pc:picChg>
        <pc:picChg chg="add mod">
          <ac:chgData name="Krzysztof Lapinski" userId="5acdde3e-df09-47d0-87cb-383e2a2d9536" providerId="ADAL" clId="{F10351B4-1E27-9C4B-B22C-DBDE82A49898}" dt="2020-08-29T21:04:34.351" v="1052" actId="164"/>
          <ac:picMkLst>
            <pc:docMk/>
            <pc:sldMk cId="1375098049" sldId="367"/>
            <ac:picMk id="13" creationId="{5DC9E022-A189-7142-970C-E401DE57BB59}"/>
          </ac:picMkLst>
        </pc:picChg>
      </pc:sldChg>
      <pc:sldChg chg="addSp modSp add mod modAnim">
        <pc:chgData name="Krzysztof Lapinski" userId="5acdde3e-df09-47d0-87cb-383e2a2d9536" providerId="ADAL" clId="{F10351B4-1E27-9C4B-B22C-DBDE82A49898}" dt="2020-08-29T21:17:52.822" v="1165"/>
        <pc:sldMkLst>
          <pc:docMk/>
          <pc:sldMk cId="3396998363" sldId="368"/>
        </pc:sldMkLst>
        <pc:spChg chg="add mod">
          <ac:chgData name="Krzysztof Lapinski" userId="5acdde3e-df09-47d0-87cb-383e2a2d9536" providerId="ADAL" clId="{F10351B4-1E27-9C4B-B22C-DBDE82A49898}" dt="2020-08-29T21:09:00.622" v="1122" actId="1076"/>
          <ac:spMkLst>
            <pc:docMk/>
            <pc:sldMk cId="3396998363" sldId="368"/>
            <ac:spMk id="3" creationId="{637DC0F6-528A-744F-81F9-303BC569F95C}"/>
          </ac:spMkLst>
        </pc:spChg>
        <pc:spChg chg="add mod">
          <ac:chgData name="Krzysztof Lapinski" userId="5acdde3e-df09-47d0-87cb-383e2a2d9536" providerId="ADAL" clId="{F10351B4-1E27-9C4B-B22C-DBDE82A49898}" dt="2020-08-29T21:09:10.401" v="1124" actId="465"/>
          <ac:spMkLst>
            <pc:docMk/>
            <pc:sldMk cId="3396998363" sldId="368"/>
            <ac:spMk id="4" creationId="{44EFFCBF-4913-5D4F-ADDD-8E831AE16F94}"/>
          </ac:spMkLst>
        </pc:spChg>
        <pc:spChg chg="add mod">
          <ac:chgData name="Krzysztof Lapinski" userId="5acdde3e-df09-47d0-87cb-383e2a2d9536" providerId="ADAL" clId="{F10351B4-1E27-9C4B-B22C-DBDE82A49898}" dt="2020-08-29T21:09:04.490" v="1123" actId="1076"/>
          <ac:spMkLst>
            <pc:docMk/>
            <pc:sldMk cId="3396998363" sldId="368"/>
            <ac:spMk id="5" creationId="{0D5DE0B3-E993-5D46-A144-950DBAAB150B}"/>
          </ac:spMkLst>
        </pc:spChg>
        <pc:spChg chg="add mod">
          <ac:chgData name="Krzysztof Lapinski" userId="5acdde3e-df09-47d0-87cb-383e2a2d9536" providerId="ADAL" clId="{F10351B4-1E27-9C4B-B22C-DBDE82A49898}" dt="2020-08-29T21:07:10.431" v="1093" actId="1076"/>
          <ac:spMkLst>
            <pc:docMk/>
            <pc:sldMk cId="3396998363" sldId="368"/>
            <ac:spMk id="6" creationId="{07E7D42D-75BC-6B4F-8BF7-D545DAE469A0}"/>
          </ac:spMkLst>
        </pc:spChg>
        <pc:picChg chg="add mod">
          <ac:chgData name="Krzysztof Lapinski" userId="5acdde3e-df09-47d0-87cb-383e2a2d9536" providerId="ADAL" clId="{F10351B4-1E27-9C4B-B22C-DBDE82A49898}" dt="2020-08-29T21:05:44.572" v="1058" actId="1076"/>
          <ac:picMkLst>
            <pc:docMk/>
            <pc:sldMk cId="3396998363" sldId="368"/>
            <ac:picMk id="2" creationId="{FE2BF7FC-9B1D-6343-BCD4-35B878946CAB}"/>
          </ac:picMkLst>
        </pc:picChg>
      </pc:sldChg>
      <pc:sldChg chg="addSp delSp modSp add mod modAnim">
        <pc:chgData name="Krzysztof Lapinski" userId="5acdde3e-df09-47d0-87cb-383e2a2d9536" providerId="ADAL" clId="{F10351B4-1E27-9C4B-B22C-DBDE82A49898}" dt="2020-08-29T21:13:36.584" v="1155" actId="20577"/>
        <pc:sldMkLst>
          <pc:docMk/>
          <pc:sldMk cId="4045830185" sldId="369"/>
        </pc:sldMkLst>
        <pc:spChg chg="mod">
          <ac:chgData name="Krzysztof Lapinski" userId="5acdde3e-df09-47d0-87cb-383e2a2d9536" providerId="ADAL" clId="{F10351B4-1E27-9C4B-B22C-DBDE82A49898}" dt="2020-08-29T21:12:02.238" v="1133"/>
          <ac:spMkLst>
            <pc:docMk/>
            <pc:sldMk cId="4045830185" sldId="369"/>
            <ac:spMk id="3" creationId="{637DC0F6-528A-744F-81F9-303BC569F95C}"/>
          </ac:spMkLst>
        </pc:spChg>
        <pc:spChg chg="mod">
          <ac:chgData name="Krzysztof Lapinski" userId="5acdde3e-df09-47d0-87cb-383e2a2d9536" providerId="ADAL" clId="{F10351B4-1E27-9C4B-B22C-DBDE82A49898}" dt="2020-08-29T21:13:12.348" v="1150" actId="20577"/>
          <ac:spMkLst>
            <pc:docMk/>
            <pc:sldMk cId="4045830185" sldId="369"/>
            <ac:spMk id="4" creationId="{44EFFCBF-4913-5D4F-ADDD-8E831AE16F94}"/>
          </ac:spMkLst>
        </pc:spChg>
        <pc:spChg chg="mod">
          <ac:chgData name="Krzysztof Lapinski" userId="5acdde3e-df09-47d0-87cb-383e2a2d9536" providerId="ADAL" clId="{F10351B4-1E27-9C4B-B22C-DBDE82A49898}" dt="2020-08-29T21:13:04.647" v="1144" actId="465"/>
          <ac:spMkLst>
            <pc:docMk/>
            <pc:sldMk cId="4045830185" sldId="369"/>
            <ac:spMk id="5" creationId="{0D5DE0B3-E993-5D46-A144-950DBAAB150B}"/>
          </ac:spMkLst>
        </pc:spChg>
        <pc:spChg chg="add mod">
          <ac:chgData name="Krzysztof Lapinski" userId="5acdde3e-df09-47d0-87cb-383e2a2d9536" providerId="ADAL" clId="{F10351B4-1E27-9C4B-B22C-DBDE82A49898}" dt="2020-08-29T21:13:36.584" v="1155" actId="20577"/>
          <ac:spMkLst>
            <pc:docMk/>
            <pc:sldMk cId="4045830185" sldId="369"/>
            <ac:spMk id="8" creationId="{7F9FBB0C-1970-EE4F-9BE1-8074E8961ECC}"/>
          </ac:spMkLst>
        </pc:spChg>
        <pc:spChg chg="add mod">
          <ac:chgData name="Krzysztof Lapinski" userId="5acdde3e-df09-47d0-87cb-383e2a2d9536" providerId="ADAL" clId="{F10351B4-1E27-9C4B-B22C-DBDE82A49898}" dt="2020-08-29T21:12:55.197" v="1143" actId="1076"/>
          <ac:spMkLst>
            <pc:docMk/>
            <pc:sldMk cId="4045830185" sldId="369"/>
            <ac:spMk id="9" creationId="{7706C88C-8CFF-004C-8B27-D1CC66DE9343}"/>
          </ac:spMkLst>
        </pc:spChg>
        <pc:picChg chg="del">
          <ac:chgData name="Krzysztof Lapinski" userId="5acdde3e-df09-47d0-87cb-383e2a2d9536" providerId="ADAL" clId="{F10351B4-1E27-9C4B-B22C-DBDE82A49898}" dt="2020-08-29T21:11:44.146" v="1132" actId="478"/>
          <ac:picMkLst>
            <pc:docMk/>
            <pc:sldMk cId="4045830185" sldId="369"/>
            <ac:picMk id="2" creationId="{FE2BF7FC-9B1D-6343-BCD4-35B878946CAB}"/>
          </ac:picMkLst>
        </pc:picChg>
        <pc:picChg chg="add mod">
          <ac:chgData name="Krzysztof Lapinski" userId="5acdde3e-df09-47d0-87cb-383e2a2d9536" providerId="ADAL" clId="{F10351B4-1E27-9C4B-B22C-DBDE82A49898}" dt="2020-08-29T21:11:42.742" v="1131" actId="167"/>
          <ac:picMkLst>
            <pc:docMk/>
            <pc:sldMk cId="4045830185" sldId="369"/>
            <ac:picMk id="7" creationId="{ECA69C67-EA14-F545-907C-7CEE8B74E83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6E7E4-C311-5749-8093-2E53039CC366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DA0F-3248-AA4D-9B9B-6D0FDC29A3D1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596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6898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35792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Zakończenie zajęć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29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5800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omawia czym jest opera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28098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52950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>
                <a:solidFill>
                  <a:prstClr val="black"/>
                </a:solidFill>
              </a:rPr>
              <a:pPr/>
              <a:t>11</a:t>
            </a:fld>
            <a:endParaRPr lang="x-non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31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7285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krótko omawia czym jest orkiestra.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>
                <a:solidFill>
                  <a:prstClr val="black"/>
                </a:solidFill>
              </a:rPr>
              <a:pPr/>
              <a:t>15</a:t>
            </a:fld>
            <a:endParaRPr lang="x-non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84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19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7870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25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8922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DDA0F-3248-AA4D-9B9B-6D0FDC29A3D1}" type="slidenum">
              <a:rPr lang="x-none" smtClean="0"/>
              <a:t>26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5474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E09511-C93F-5847-99E8-1AD4C8D1A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EC7FB1-E0C9-BB4A-85C1-E1EB3BDEB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577F4EC-32FB-E44B-8CC4-CCCE86BB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585BF8-F58D-A442-9899-76795038E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27D04FF-EAE8-2243-B303-97BAA03A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804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9BF959-2A74-1247-8C98-49986FBD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7CC6E55-ED38-E143-8A87-FC65D7664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8103A6-4411-CD41-A02E-DC9C6B0F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A7A5B09-8F92-5945-9ABF-51BEFEC2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0A6882-14FF-9648-96CF-9600F593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139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A7C06D8-97CE-0040-BB64-0D8639DD6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4900E60-A096-EE4D-8C11-62D08B20C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33952C-4D67-ED4F-A000-6AD88D0C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26E224-ED56-214B-BBC4-8106E9C0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81BB143-1C8F-4E42-8C49-C3675C9E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21023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337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E09511-C93F-5847-99E8-1AD4C8D1A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EC7FB1-E0C9-BB4A-85C1-E1EB3BDEB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77F4EC-32FB-E44B-8CC4-CCCE86BB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585BF8-F58D-A442-9899-76795038E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7D04FF-EAE8-2243-B303-97BAA03A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82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67A01A-C2C3-B54E-A148-5DA89EE8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5365B6-1B61-7C4C-B33C-298F418DF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C331AD-15AA-AA45-9EA7-18080CBD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E9664F-23CB-C24B-B447-94015266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98FBA7-1407-594D-A959-14C400FB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322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6998A-C1DA-4B42-9DDB-B4C764DA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B87B24-66F5-8941-A74A-D97E79EAB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0760BA-5586-C241-A275-5668B81B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16070A-3F90-4249-964D-B17D4C1E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1F34BC-0BFC-2844-9FB1-4CAD0F68A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379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111B49-B6BC-9A4C-988F-2A793B3C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B2C1BE-AB23-F14E-8923-0D94196FC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D19ED6-6FB2-C548-B2E1-AC6C0791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5ECFB37-6392-4C4D-A426-0C2309B41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D49F6D6-6844-9B4F-A560-B34922B7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DE4EB2-08F2-3343-9228-86A00245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04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502CD3-97FC-2E46-8C97-8DC53D6A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F178B7-E1D1-5D48-95EF-D79B220C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24F9D7-50F3-1143-AFEA-F4E79D7BE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F39C7CC-EAFB-5644-AEC4-796A2469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2429FF2-A283-814B-B679-9C78B6D3E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4732423-6605-3347-9A3C-836C4E09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F78E19E-EC67-5346-A295-4EC1EF92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0B1D4B2-5463-6A4D-9C6F-EEFDF1A6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33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0B2FD7-B358-684C-A82D-B6DA9BC5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963F4F0-029A-F443-96A1-F843A439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E320489-F063-3443-8DDE-C3374A2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09A0752-9AD4-2B4C-86B7-63D7502F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907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79BB5F1-EED1-FC48-BEAC-27C7B951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A36F139-7176-A445-937A-0A08477F7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C45CE7F-FCA3-7D45-906D-A9EB90DA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59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67A01A-C2C3-B54E-A148-5DA89EE8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5365B6-1B61-7C4C-B33C-298F418DF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5C331AD-15AA-AA45-9EA7-18080CBD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E9664F-23CB-C24B-B447-94015266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F98FBA7-1407-594D-A959-14C400FB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9766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B8D8CF-74E2-7E48-A6FD-A8A3B064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8B73EF-80C6-1749-9AE5-F66457A5B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1DB8A5-57A6-324E-8363-39A4C01D1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D9E5D62-0EED-2149-9FED-E6ECF452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88AC33-0175-204A-B04D-9AC5ED0D0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01146E5-214F-4C4E-9625-8DA4EC82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99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7F1712-23E5-2C43-B8E8-EFD3EA34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057225-7019-5B4A-92B1-24D7CD22B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F2F866F-5B27-C04A-852C-346DCF0E6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972C4C9-9921-044B-8AB0-4AC5091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B572D35-EA01-A04C-B521-54472557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B785BD-43D5-8F44-A46E-735DC37D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470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9BF959-2A74-1247-8C98-49986FBD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7CC6E55-ED38-E143-8A87-FC65D7664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8103A6-4411-CD41-A02E-DC9C6B0F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7A5B09-8F92-5945-9ABF-51BEFEC2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0A6882-14FF-9648-96CF-9600F593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89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A7C06D8-97CE-0040-BB64-0D8639DD6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4900E60-A096-EE4D-8C11-62D08B20C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33952C-4D67-ED4F-A000-6AD88D0C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26E224-ED56-214B-BBC4-8106E9C0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1BB143-1C8F-4E42-8C49-C3675C9E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96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182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E09511-C93F-5847-99E8-1AD4C8D1A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EC7FB1-E0C9-BB4A-85C1-E1EB3BDEB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577F4EC-32FB-E44B-8CC4-CCCE86BB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585BF8-F58D-A442-9899-76795038E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27D04FF-EAE8-2243-B303-97BAA03A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224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67A01A-C2C3-B54E-A148-5DA89EE8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D5365B6-1B61-7C4C-B33C-298F418DF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5C331AD-15AA-AA45-9EA7-18080CBD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E9664F-23CB-C24B-B447-94015266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F98FBA7-1407-594D-A959-14C400FB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010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6998A-C1DA-4B42-9DDB-B4C764DA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4B87B24-66F5-8941-A74A-D97E79EAB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0760BA-5586-C241-A275-5668B81B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16070A-3F90-4249-964D-B17D4C1E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1F34BC-0BFC-2844-9FB1-4CAD0F68A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6862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F111B49-B6BC-9A4C-988F-2A793B3C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B2C1BE-AB23-F14E-8923-0D94196FC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D19ED6-6FB2-C548-B2E1-AC6C0791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5ECFB37-6392-4C4D-A426-0C2309B41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D49F6D6-6844-9B4F-A560-B34922B7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7DE4EB2-08F2-3343-9228-86A00245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8927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502CD3-97FC-2E46-8C97-8DC53D6A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F178B7-E1D1-5D48-95EF-D79B220C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924F9D7-50F3-1143-AFEA-F4E79D7BE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F39C7CC-EAFB-5644-AEC4-796A2469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2429FF2-A283-814B-B679-9C78B6D3E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4732423-6605-3347-9A3C-836C4E09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F78E19E-EC67-5346-A295-4EC1EF92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0B1D4B2-5463-6A4D-9C6F-EEFDF1A6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514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6998A-C1DA-4B42-9DDB-B4C764DA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4B87B24-66F5-8941-A74A-D97E79EAB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0760BA-5586-C241-A275-5668B81B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16070A-3F90-4249-964D-B17D4C1E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1F34BC-0BFC-2844-9FB1-4CAD0F68A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410875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0B2FD7-B358-684C-A82D-B6DA9BC5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963F4F0-029A-F443-96A1-F843A439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320489-F063-3443-8DDE-C3374A2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09A0752-9AD4-2B4C-86B7-63D7502F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2814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79BB5F1-EED1-FC48-BEAC-27C7B951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A36F139-7176-A445-937A-0A08477F7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C45CE7F-FCA3-7D45-906D-A9EB90DA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243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B8D8CF-74E2-7E48-A6FD-A8A3B064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8B73EF-80C6-1749-9AE5-F66457A5B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41DB8A5-57A6-324E-8363-39A4C01D1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D9E5D62-0EED-2149-9FED-E6ECF452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B88AC33-0175-204A-B04D-9AC5ED0D0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1146E5-214F-4C4E-9625-8DA4EC82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891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7F1712-23E5-2C43-B8E8-EFD3EA34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057225-7019-5B4A-92B1-24D7CD22B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F2F866F-5B27-C04A-852C-346DCF0E6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972C4C9-9921-044B-8AB0-4AC5091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B572D35-EA01-A04C-B521-54472557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5B785BD-43D5-8F44-A46E-735DC37D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45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9BF959-2A74-1247-8C98-49986FBD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7CC6E55-ED38-E143-8A87-FC65D7664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8103A6-4411-CD41-A02E-DC9C6B0F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A7A5B09-8F92-5945-9ABF-51BEFEC2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0A6882-14FF-9648-96CF-9600F593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167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A7C06D8-97CE-0040-BB64-0D8639DD6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4900E60-A096-EE4D-8C11-62D08B20C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33952C-4D67-ED4F-A000-6AD88D0C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526E224-ED56-214B-BBC4-8106E9C0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81BB143-1C8F-4E42-8C49-C3675C9E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3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716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F111B49-B6BC-9A4C-988F-2A793B3C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B2C1BE-AB23-F14E-8923-0D94196FC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D19ED6-6FB2-C548-B2E1-AC6C0791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5ECFB37-6392-4C4D-A426-0C2309B41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D49F6D6-6844-9B4F-A560-B34922B7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7DE4EB2-08F2-3343-9228-86A00245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157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502CD3-97FC-2E46-8C97-8DC53D6A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F178B7-E1D1-5D48-95EF-D79B220C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924F9D7-50F3-1143-AFEA-F4E79D7BE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F39C7CC-EAFB-5644-AEC4-796A2469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2429FF2-A283-814B-B679-9C78B6D3E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4732423-6605-3347-9A3C-836C4E09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F78E19E-EC67-5346-A295-4EC1EF92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0B1D4B2-5463-6A4D-9C6F-EEFDF1A6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9619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0B2FD7-B358-684C-A82D-B6DA9BC5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963F4F0-029A-F443-96A1-F843A439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320489-F063-3443-8DDE-C3374A2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09A0752-9AD4-2B4C-86B7-63D7502F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472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79BB5F1-EED1-FC48-BEAC-27C7B951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A36F139-7176-A445-937A-0A08477F7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C45CE7F-FCA3-7D45-906D-A9EB90DA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1662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B8D8CF-74E2-7E48-A6FD-A8A3B064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8B73EF-80C6-1749-9AE5-F66457A5B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41DB8A5-57A6-324E-8363-39A4C01D1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D9E5D62-0EED-2149-9FED-E6ECF452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B88AC33-0175-204A-B04D-9AC5ED0D0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1146E5-214F-4C4E-9625-8DA4EC82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373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7F1712-23E5-2C43-B8E8-EFD3EA34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057225-7019-5B4A-92B1-24D7CD22B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F2F866F-5B27-C04A-852C-346DCF0E6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972C4C9-9921-044B-8AB0-4AC5091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B572D35-EA01-A04C-B521-54472557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5B785BD-43D5-8F44-A46E-735DC37D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593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B1C88AF-3B36-1948-AC40-BF9679F6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BAC2C1B-7808-9249-8343-D48CAB23F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E035042-CA9C-2741-A536-9EDCF44634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265338C-0F1A-A447-A5BA-3F4B5A39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C71D3B-FF3F-5F44-8155-5384279D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566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B1C88AF-3B36-1948-AC40-BF9679F6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BAC2C1B-7808-9249-8343-D48CAB23F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035042-CA9C-2741-A536-9EDCF44634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265338C-0F1A-A447-A5BA-3F4B5A39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C71D3B-FF3F-5F44-8155-5384279D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67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B1C88AF-3B36-1948-AC40-BF9679F6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BAC2C1B-7808-9249-8343-D48CAB23F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E035042-CA9C-2741-A536-9EDCF44634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FF65-C371-0F4C-8FB5-52235AEC25D7}" type="datetimeFigureOut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15.09.2020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265338C-0F1A-A447-A5BA-3F4B5A39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C71D3B-FF3F-5F44-8155-5384279D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815A6-5DFC-1F43-A4A0-83EFE6F6647B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8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1aW3w1E6Nc8?feature=oembed" TargetMode="External"/><Relationship Id="rId5" Type="http://schemas.openxmlformats.org/officeDocument/2006/relationships/hyperlink" Target="https://youtu.be/1aW3w1E6Nc8" TargetMode="Externa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2aztTk1-BQQ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qBeCzcXpso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JyfPhHnOPE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r_BASJs2d-I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youtu.be/Qowpd5tWAh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1.png"/><Relationship Id="rId7" Type="http://schemas.openxmlformats.org/officeDocument/2006/relationships/image" Target="../media/image52.png"/><Relationship Id="rId12" Type="http://schemas.microsoft.com/office/2007/relationships/hdphoto" Target="../media/hdphoto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jp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1C119A2-E112-2145-B86F-B0F1DE7B2F1F}"/>
              </a:ext>
            </a:extLst>
          </p:cNvPr>
          <p:cNvSpPr txBox="1"/>
          <p:nvPr/>
        </p:nvSpPr>
        <p:spPr>
          <a:xfrm>
            <a:off x="1811991" y="2911488"/>
            <a:ext cx="675612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 smtClean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Opera </a:t>
            </a:r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od </a:t>
            </a:r>
            <a:r>
              <a:rPr lang="pl-PL" sz="4800" b="1" cap="small" dirty="0" smtClean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kulis </a:t>
            </a:r>
            <a:endParaRPr lang="pl-PL" sz="3600" b="1" cap="small" dirty="0">
              <a:solidFill>
                <a:srgbClr val="CEB683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Rectangular Callout 10">
            <a:extLst>
              <a:ext uri="{FF2B5EF4-FFF2-40B4-BE49-F238E27FC236}">
                <a16:creationId xmlns="" xmlns:a16="http://schemas.microsoft.com/office/drawing/2014/main" id="{6ED79718-51DE-2240-B720-97179AF940A8}"/>
              </a:ext>
            </a:extLst>
          </p:cNvPr>
          <p:cNvSpPr/>
          <p:nvPr/>
        </p:nvSpPr>
        <p:spPr>
          <a:xfrm>
            <a:off x="1216546" y="1089832"/>
            <a:ext cx="7743825" cy="3643312"/>
          </a:xfrm>
          <a:prstGeom prst="wedgeRectCallout">
            <a:avLst>
              <a:gd name="adj1" fmla="val -33563"/>
              <a:gd name="adj2" fmla="val 84758"/>
            </a:avLst>
          </a:prstGeom>
          <a:noFill/>
          <a:ln>
            <a:solidFill>
              <a:srgbClr val="CEB683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7D3F1532-88C1-6243-B196-BD974CBF614B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6FC34ECE-3B7B-2F4D-AEBE-D7F0626EA142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6E8C8A23-12AA-224F-AB26-58673B26D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60" y="1500752"/>
            <a:ext cx="3415172" cy="897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13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C1986CE-3E74-0245-B53D-CEDBB4B41E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73C0657-384B-B243-882C-54D0E2922C85}"/>
              </a:ext>
            </a:extLst>
          </p:cNvPr>
          <p:cNvSpPr/>
          <p:nvPr/>
        </p:nvSpPr>
        <p:spPr>
          <a:xfrm>
            <a:off x="666206" y="2181497"/>
            <a:ext cx="5159827" cy="36576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B41803B3-EBFA-6F49-9F60-FC975D4B383C}"/>
              </a:ext>
            </a:extLst>
          </p:cNvPr>
          <p:cNvGrpSpPr/>
          <p:nvPr/>
        </p:nvGrpSpPr>
        <p:grpSpPr>
          <a:xfrm>
            <a:off x="823830" y="2905780"/>
            <a:ext cx="5002203" cy="2366401"/>
            <a:chOff x="823830" y="2810445"/>
            <a:chExt cx="5002203" cy="2366401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1F5B92E0-9037-5A40-BADF-C702EB0953FD}"/>
                </a:ext>
              </a:extLst>
            </p:cNvPr>
            <p:cNvSpPr/>
            <p:nvPr/>
          </p:nvSpPr>
          <p:spPr>
            <a:xfrm>
              <a:off x="823830" y="2810445"/>
              <a:ext cx="50022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2800" dirty="0"/>
                <a:t>Opera jest</a:t>
              </a:r>
              <a:endParaRPr lang="pl-PL" sz="2800" dirty="0">
                <a:solidFill>
                  <a:srgbClr val="CEB683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2DF02A7C-F79F-3244-9286-377451D5A050}"/>
                </a:ext>
              </a:extLst>
            </p:cNvPr>
            <p:cNvSpPr/>
            <p:nvPr/>
          </p:nvSpPr>
          <p:spPr>
            <a:xfrm>
              <a:off x="823831" y="3607186"/>
              <a:ext cx="4657344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Dziełem zbiorowym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1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67A99C09-8667-F44E-B367-748F53E409B8}"/>
              </a:ext>
            </a:extLst>
          </p:cNvPr>
          <p:cNvGrpSpPr/>
          <p:nvPr/>
        </p:nvGrpSpPr>
        <p:grpSpPr>
          <a:xfrm>
            <a:off x="386765" y="2708388"/>
            <a:ext cx="4519749" cy="1953157"/>
            <a:chOff x="386765" y="2708388"/>
            <a:chExt cx="4519749" cy="195315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6BF7046-71F3-2A4E-9C21-1017FF58C8DC}"/>
                </a:ext>
              </a:extLst>
            </p:cNvPr>
            <p:cNvSpPr/>
            <p:nvPr/>
          </p:nvSpPr>
          <p:spPr>
            <a:xfrm>
              <a:off x="386765" y="3061087"/>
              <a:ext cx="4519749" cy="1600458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prstClr val="white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8FD1E7A9-87B2-1D42-A46C-3B3A56800755}"/>
                </a:ext>
              </a:extLst>
            </p:cNvPr>
            <p:cNvSpPr/>
            <p:nvPr/>
          </p:nvSpPr>
          <p:spPr>
            <a:xfrm>
              <a:off x="872268" y="2708388"/>
              <a:ext cx="3548742" cy="7053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2400" dirty="0">
                  <a:solidFill>
                    <a:srgbClr val="CEB683"/>
                  </a:solidFill>
                </a:rPr>
                <a:t>Muzyka i śpiew</a:t>
              </a:r>
              <a:endParaRPr lang="x-none" sz="2400" dirty="0">
                <a:solidFill>
                  <a:srgbClr val="CEB683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2C5AEB0-8CE9-D644-8DD9-E243B7FEE5FB}"/>
                </a:ext>
              </a:extLst>
            </p:cNvPr>
            <p:cNvSpPr txBox="1"/>
            <p:nvPr/>
          </p:nvSpPr>
          <p:spPr>
            <a:xfrm>
              <a:off x="408759" y="3448498"/>
              <a:ext cx="19056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Muzyk orkiestry 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CAB71C08-90E1-F848-95A0-327DFFD1912F}"/>
                </a:ext>
              </a:extLst>
            </p:cNvPr>
            <p:cNvSpPr txBox="1"/>
            <p:nvPr/>
          </p:nvSpPr>
          <p:spPr>
            <a:xfrm>
              <a:off x="613380" y="3822018"/>
              <a:ext cx="16635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Akompaniator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B98C7EA-6920-684E-82B1-D90E76EC3895}"/>
                </a:ext>
              </a:extLst>
            </p:cNvPr>
            <p:cNvSpPr txBox="1"/>
            <p:nvPr/>
          </p:nvSpPr>
          <p:spPr>
            <a:xfrm>
              <a:off x="2311298" y="3497118"/>
              <a:ext cx="8615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Solista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1151B17D-F430-B348-8A62-18B66C2B0608}"/>
                </a:ext>
              </a:extLst>
            </p:cNvPr>
            <p:cNvSpPr txBox="1"/>
            <p:nvPr/>
          </p:nvSpPr>
          <p:spPr>
            <a:xfrm>
              <a:off x="3267504" y="3482448"/>
              <a:ext cx="15885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Artysta chóru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B1D4D5F2-4727-DA43-A10D-7054394B4519}"/>
                </a:ext>
              </a:extLst>
            </p:cNvPr>
            <p:cNvSpPr txBox="1"/>
            <p:nvPr/>
          </p:nvSpPr>
          <p:spPr>
            <a:xfrm>
              <a:off x="2811898" y="3834427"/>
              <a:ext cx="1125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Dyrygent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ED9D539-5623-654B-86A4-0D6E8C0B9201}"/>
                </a:ext>
              </a:extLst>
            </p:cNvPr>
            <p:cNvSpPr txBox="1"/>
            <p:nvPr/>
          </p:nvSpPr>
          <p:spPr>
            <a:xfrm>
              <a:off x="672717" y="4220060"/>
              <a:ext cx="21686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Asystent dyrygenta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E07A4B07-FE64-D543-B54B-95B5738828F4}"/>
                </a:ext>
              </a:extLst>
            </p:cNvPr>
            <p:cNvSpPr txBox="1"/>
            <p:nvPr/>
          </p:nvSpPr>
          <p:spPr>
            <a:xfrm>
              <a:off x="2889219" y="4222128"/>
              <a:ext cx="143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Korepetytor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5409BEB2-8618-2546-A881-C702E4FCA8F6}"/>
              </a:ext>
            </a:extLst>
          </p:cNvPr>
          <p:cNvGrpSpPr/>
          <p:nvPr/>
        </p:nvGrpSpPr>
        <p:grpSpPr>
          <a:xfrm>
            <a:off x="5978469" y="178686"/>
            <a:ext cx="4519749" cy="2260669"/>
            <a:chOff x="5978469" y="178686"/>
            <a:chExt cx="4519749" cy="226066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A66312D2-5C4B-E64C-93FF-50759454D43E}"/>
                </a:ext>
              </a:extLst>
            </p:cNvPr>
            <p:cNvSpPr/>
            <p:nvPr/>
          </p:nvSpPr>
          <p:spPr>
            <a:xfrm>
              <a:off x="5978469" y="531385"/>
              <a:ext cx="4519749" cy="1907970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64082E4E-349E-3645-8BDE-7C3A9307D5D0}"/>
                </a:ext>
              </a:extLst>
            </p:cNvPr>
            <p:cNvSpPr/>
            <p:nvPr/>
          </p:nvSpPr>
          <p:spPr>
            <a:xfrm>
              <a:off x="6463972" y="178686"/>
              <a:ext cx="3548742" cy="7053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2400" dirty="0">
                  <a:solidFill>
                    <a:srgbClr val="CEB683"/>
                  </a:solidFill>
                </a:rPr>
                <a:t>Balet </a:t>
              </a:r>
              <a:r>
                <a:rPr lang="en-US" sz="2400" dirty="0" err="1">
                  <a:solidFill>
                    <a:srgbClr val="CEB683"/>
                  </a:solidFill>
                </a:rPr>
                <a:t>i</a:t>
              </a:r>
              <a:r>
                <a:rPr lang="x-none" sz="2400" dirty="0">
                  <a:solidFill>
                    <a:srgbClr val="CEB683"/>
                  </a:solidFill>
                </a:rPr>
                <a:t> tancerze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16C07E8-C895-1F4E-9743-C9C1BE243ED7}"/>
                </a:ext>
              </a:extLst>
            </p:cNvPr>
            <p:cNvSpPr txBox="1"/>
            <p:nvPr/>
          </p:nvSpPr>
          <p:spPr>
            <a:xfrm>
              <a:off x="6141610" y="966882"/>
              <a:ext cx="13602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Baletmistrz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2308A7A9-21AD-6146-9F99-0268CC43C54B}"/>
                </a:ext>
              </a:extLst>
            </p:cNvPr>
            <p:cNvSpPr txBox="1"/>
            <p:nvPr/>
          </p:nvSpPr>
          <p:spPr>
            <a:xfrm>
              <a:off x="8515374" y="985639"/>
              <a:ext cx="143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Korepetytor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F1FF71F-334D-2D4B-9915-B3F97E7CBB68}"/>
                </a:ext>
              </a:extLst>
            </p:cNvPr>
            <p:cNvSpPr txBox="1"/>
            <p:nvPr/>
          </p:nvSpPr>
          <p:spPr>
            <a:xfrm>
              <a:off x="7472196" y="1093015"/>
              <a:ext cx="916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Koryfej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812E737C-BDA1-A143-9172-8D4D20840C3F}"/>
                </a:ext>
              </a:extLst>
            </p:cNvPr>
            <p:cNvSpPr txBox="1"/>
            <p:nvPr/>
          </p:nvSpPr>
          <p:spPr>
            <a:xfrm>
              <a:off x="8213551" y="1485499"/>
              <a:ext cx="16482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Primabalerina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5F6E8BA4-825B-3046-A753-72EB230CF87A}"/>
                </a:ext>
              </a:extLst>
            </p:cNvPr>
            <p:cNvSpPr txBox="1"/>
            <p:nvPr/>
          </p:nvSpPr>
          <p:spPr>
            <a:xfrm>
              <a:off x="6021076" y="1951581"/>
              <a:ext cx="19414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Kierownik baletu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6FD20BA7-947A-0B4A-BAE0-997F35E08E91}"/>
                </a:ext>
              </a:extLst>
            </p:cNvPr>
            <p:cNvSpPr txBox="1"/>
            <p:nvPr/>
          </p:nvSpPr>
          <p:spPr>
            <a:xfrm>
              <a:off x="9439264" y="1878550"/>
              <a:ext cx="8615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Solista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632F72F-FA5D-094D-B1CA-5E63599E6032}"/>
                </a:ext>
              </a:extLst>
            </p:cNvPr>
            <p:cNvSpPr txBox="1"/>
            <p:nvPr/>
          </p:nvSpPr>
          <p:spPr>
            <a:xfrm>
              <a:off x="7903859" y="1895069"/>
              <a:ext cx="143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Korepetytor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B31A7EDA-279E-7747-A19F-560A58640C23}"/>
                </a:ext>
              </a:extLst>
            </p:cNvPr>
            <p:cNvSpPr txBox="1"/>
            <p:nvPr/>
          </p:nvSpPr>
          <p:spPr>
            <a:xfrm>
              <a:off x="6093016" y="1515935"/>
              <a:ext cx="182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Tancerz zespołu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F044B7A4-3477-9B47-A9A1-1A476B6ECB3E}"/>
              </a:ext>
            </a:extLst>
          </p:cNvPr>
          <p:cNvGrpSpPr/>
          <p:nvPr/>
        </p:nvGrpSpPr>
        <p:grpSpPr>
          <a:xfrm>
            <a:off x="721872" y="225939"/>
            <a:ext cx="4906768" cy="1953155"/>
            <a:chOff x="305934" y="244277"/>
            <a:chExt cx="4906768" cy="195315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72C41B84-0517-D540-850D-2FA420CB01DF}"/>
                </a:ext>
              </a:extLst>
            </p:cNvPr>
            <p:cNvSpPr/>
            <p:nvPr/>
          </p:nvSpPr>
          <p:spPr>
            <a:xfrm>
              <a:off x="386765" y="596975"/>
              <a:ext cx="4519749" cy="1600457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prstClr val="white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A6885FAD-79CF-4F4A-8E18-02BD7F5FA486}"/>
                </a:ext>
              </a:extLst>
            </p:cNvPr>
            <p:cNvSpPr/>
            <p:nvPr/>
          </p:nvSpPr>
          <p:spPr>
            <a:xfrm>
              <a:off x="891336" y="244277"/>
              <a:ext cx="3548742" cy="7053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2400" dirty="0" smtClean="0">
                  <a:solidFill>
                    <a:srgbClr val="CEB683"/>
                  </a:solidFill>
                </a:rPr>
                <a:t>Realizatorzy</a:t>
              </a:r>
              <a:r>
                <a:rPr lang="x-none" sz="2400" smtClean="0">
                  <a:solidFill>
                    <a:srgbClr val="CEB683"/>
                  </a:solidFill>
                </a:rPr>
                <a:t> </a:t>
              </a:r>
              <a:r>
                <a:rPr lang="x-none" sz="2400" dirty="0">
                  <a:solidFill>
                    <a:srgbClr val="CEB683"/>
                  </a:solidFill>
                </a:rPr>
                <a:t>spektaklu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977849FE-9FFA-0343-9778-EEEC84925B77}"/>
                </a:ext>
              </a:extLst>
            </p:cNvPr>
            <p:cNvSpPr txBox="1"/>
            <p:nvPr/>
          </p:nvSpPr>
          <p:spPr>
            <a:xfrm>
              <a:off x="305934" y="1006815"/>
              <a:ext cx="9761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Reżyser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4CADDF56-CEFE-AB4A-95FC-C62891C554E8}"/>
                </a:ext>
              </a:extLst>
            </p:cNvPr>
            <p:cNvSpPr txBox="1"/>
            <p:nvPr/>
          </p:nvSpPr>
          <p:spPr>
            <a:xfrm>
              <a:off x="513393" y="1701520"/>
              <a:ext cx="19909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Asystent reżysera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5EC1CB85-EB0D-8646-96F3-BD9EEEB68D59}"/>
                </a:ext>
              </a:extLst>
            </p:cNvPr>
            <p:cNvSpPr txBox="1"/>
            <p:nvPr/>
          </p:nvSpPr>
          <p:spPr>
            <a:xfrm>
              <a:off x="683395" y="1307048"/>
              <a:ext cx="12150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Scenograf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7784C195-CD74-B44B-858B-58C97942BF7A}"/>
                </a:ext>
              </a:extLst>
            </p:cNvPr>
            <p:cNvSpPr txBox="1"/>
            <p:nvPr/>
          </p:nvSpPr>
          <p:spPr>
            <a:xfrm>
              <a:off x="2037387" y="1385749"/>
              <a:ext cx="1770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Reżyser światła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20852C44-BA40-CF42-AFDC-8FE68E8153C0}"/>
                </a:ext>
              </a:extLst>
            </p:cNvPr>
            <p:cNvSpPr txBox="1"/>
            <p:nvPr/>
          </p:nvSpPr>
          <p:spPr>
            <a:xfrm>
              <a:off x="1274518" y="1014570"/>
              <a:ext cx="1400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Choreograf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21F7112E-A0F7-1A42-8567-9533540A470B}"/>
                </a:ext>
              </a:extLst>
            </p:cNvPr>
            <p:cNvSpPr txBox="1"/>
            <p:nvPr/>
          </p:nvSpPr>
          <p:spPr>
            <a:xfrm>
              <a:off x="2646639" y="1720630"/>
              <a:ext cx="25660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Kierownik muzyczny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CC52244D-16CD-5340-AA27-9EDBACA5C795}"/>
              </a:ext>
            </a:extLst>
          </p:cNvPr>
          <p:cNvGrpSpPr/>
          <p:nvPr/>
        </p:nvGrpSpPr>
        <p:grpSpPr>
          <a:xfrm>
            <a:off x="3091368" y="1078122"/>
            <a:ext cx="8713867" cy="3189268"/>
            <a:chOff x="3068227" y="1602201"/>
            <a:chExt cx="8713867" cy="318926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B9AD8E0F-C81E-DB48-919F-4D511054DE3F}"/>
                </a:ext>
              </a:extLst>
            </p:cNvPr>
            <p:cNvSpPr/>
            <p:nvPr/>
          </p:nvSpPr>
          <p:spPr>
            <a:xfrm>
              <a:off x="7262345" y="3606273"/>
              <a:ext cx="4519749" cy="1185196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prstClr val="white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0B180201-781C-2042-B05C-D0600CDA8CD1}"/>
                </a:ext>
              </a:extLst>
            </p:cNvPr>
            <p:cNvSpPr/>
            <p:nvPr/>
          </p:nvSpPr>
          <p:spPr>
            <a:xfrm>
              <a:off x="7747848" y="3253574"/>
              <a:ext cx="3548742" cy="7053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2400" dirty="0">
                  <a:solidFill>
                    <a:srgbClr val="CEB683"/>
                  </a:solidFill>
                </a:rPr>
                <a:t>Kostiumy </a:t>
              </a:r>
              <a:r>
                <a:rPr lang="en-US" sz="2400" dirty="0" err="1">
                  <a:solidFill>
                    <a:srgbClr val="CEB683"/>
                  </a:solidFill>
                </a:rPr>
                <a:t>i</a:t>
              </a:r>
              <a:r>
                <a:rPr lang="x-none" sz="2400" dirty="0">
                  <a:solidFill>
                    <a:srgbClr val="CEB683"/>
                  </a:solidFill>
                </a:rPr>
                <a:t> charakteryzacja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15AE0222-98C2-CB41-9811-208CE0EE8C94}"/>
                </a:ext>
              </a:extLst>
            </p:cNvPr>
            <p:cNvSpPr txBox="1"/>
            <p:nvPr/>
          </p:nvSpPr>
          <p:spPr>
            <a:xfrm>
              <a:off x="10814508" y="4021197"/>
              <a:ext cx="9169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>
                  <a:solidFill>
                    <a:prstClr val="white"/>
                  </a:solidFill>
                </a:rPr>
                <a:t>Krawiec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29762F4E-FF86-1241-A457-7A7CFC6D9ADE}"/>
                </a:ext>
              </a:extLst>
            </p:cNvPr>
            <p:cNvSpPr txBox="1"/>
            <p:nvPr/>
          </p:nvSpPr>
          <p:spPr>
            <a:xfrm>
              <a:off x="7393486" y="3963037"/>
              <a:ext cx="14318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 err="1">
                  <a:solidFill>
                    <a:prstClr val="white"/>
                  </a:solidFill>
                </a:rPr>
                <a:t>Kostiumograf</a:t>
              </a:r>
              <a:endParaRPr lang="pl-PL" dirty="0">
                <a:solidFill>
                  <a:prstClr val="white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BA495A8-A558-424C-87A1-62E699840612}"/>
                </a:ext>
              </a:extLst>
            </p:cNvPr>
            <p:cNvSpPr txBox="1"/>
            <p:nvPr/>
          </p:nvSpPr>
          <p:spPr>
            <a:xfrm>
              <a:off x="3068227" y="1602201"/>
              <a:ext cx="2297582" cy="368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dirty="0">
                  <a:solidFill>
                    <a:prstClr val="white"/>
                  </a:solidFill>
                </a:rPr>
                <a:t>Projektant kostiumów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04A81803-1D52-144A-8394-A361B19CBC06}"/>
                </a:ext>
              </a:extLst>
            </p:cNvPr>
            <p:cNvSpPr txBox="1"/>
            <p:nvPr/>
          </p:nvSpPr>
          <p:spPr>
            <a:xfrm>
              <a:off x="9976650" y="4332369"/>
              <a:ext cx="1675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>
                  <a:solidFill>
                    <a:prstClr val="white"/>
                  </a:solidFill>
                </a:rPr>
                <a:t>Charakteryzator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A0B85288-434A-8C4A-88ED-1002363C376C}"/>
                </a:ext>
              </a:extLst>
            </p:cNvPr>
            <p:cNvSpPr txBox="1"/>
            <p:nvPr/>
          </p:nvSpPr>
          <p:spPr>
            <a:xfrm>
              <a:off x="8883229" y="4021197"/>
              <a:ext cx="17268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 smtClean="0">
                  <a:solidFill>
                    <a:prstClr val="white"/>
                  </a:solidFill>
                </a:rPr>
                <a:t>Fryzjer/perukarz</a:t>
              </a:r>
              <a:endParaRPr lang="pl-PL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2D9CFF70-A1E3-3E4D-953E-06C7D1371E42}"/>
              </a:ext>
            </a:extLst>
          </p:cNvPr>
          <p:cNvGrpSpPr/>
          <p:nvPr/>
        </p:nvGrpSpPr>
        <p:grpSpPr>
          <a:xfrm>
            <a:off x="6503983" y="4909255"/>
            <a:ext cx="4519749" cy="1787972"/>
            <a:chOff x="3846517" y="5035176"/>
            <a:chExt cx="4519749" cy="1488324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C803829A-8C03-9F45-A421-FB7637CCE540}"/>
                </a:ext>
              </a:extLst>
            </p:cNvPr>
            <p:cNvSpPr/>
            <p:nvPr/>
          </p:nvSpPr>
          <p:spPr>
            <a:xfrm>
              <a:off x="3846517" y="5387874"/>
              <a:ext cx="4519749" cy="1135626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solidFill>
                  <a:prstClr val="white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EF63673D-6611-4F43-B00B-64BCBE1319C8}"/>
                </a:ext>
              </a:extLst>
            </p:cNvPr>
            <p:cNvSpPr/>
            <p:nvPr/>
          </p:nvSpPr>
          <p:spPr>
            <a:xfrm>
              <a:off x="4332020" y="5035176"/>
              <a:ext cx="3548742" cy="58717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2400" dirty="0" smtClean="0">
                  <a:solidFill>
                    <a:srgbClr val="CEB683"/>
                  </a:solidFill>
                </a:rPr>
                <a:t>Obsługa sceny</a:t>
              </a:r>
              <a:endParaRPr lang="x-none" sz="2400" dirty="0">
                <a:solidFill>
                  <a:srgbClr val="CEB683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A2943F59-148E-6B4C-B8B4-FD5003DCB9C7}"/>
                </a:ext>
              </a:extLst>
            </p:cNvPr>
            <p:cNvSpPr txBox="1"/>
            <p:nvPr/>
          </p:nvSpPr>
          <p:spPr>
            <a:xfrm>
              <a:off x="3964370" y="5723279"/>
              <a:ext cx="7938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Sufler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6240CAD7-03F3-3342-B5DD-D388099C40AF}"/>
                </a:ext>
              </a:extLst>
            </p:cNvPr>
            <p:cNvSpPr txBox="1"/>
            <p:nvPr/>
          </p:nvSpPr>
          <p:spPr>
            <a:xfrm>
              <a:off x="4812210" y="5732118"/>
              <a:ext cx="11953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Inspicjent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AAB005B3-52EC-A84B-89C9-65D7AA7D24F5}"/>
                </a:ext>
              </a:extLst>
            </p:cNvPr>
            <p:cNvSpPr txBox="1"/>
            <p:nvPr/>
          </p:nvSpPr>
          <p:spPr>
            <a:xfrm>
              <a:off x="3847218" y="6034282"/>
              <a:ext cx="13948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Montażysta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9AF1816B-E8CF-F943-A074-469BD181C3BB}"/>
                </a:ext>
              </a:extLst>
            </p:cNvPr>
            <p:cNvSpPr txBox="1"/>
            <p:nvPr/>
          </p:nvSpPr>
          <p:spPr>
            <a:xfrm>
              <a:off x="7175816" y="5740958"/>
              <a:ext cx="935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Strażak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7B63A5C0-E58E-2F45-A97C-D8AA9A311897}"/>
                </a:ext>
              </a:extLst>
            </p:cNvPr>
            <p:cNvSpPr txBox="1"/>
            <p:nvPr/>
          </p:nvSpPr>
          <p:spPr>
            <a:xfrm>
              <a:off x="6034349" y="5722476"/>
              <a:ext cx="11782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Brygadier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63F0364E-6BB1-3947-B492-6125E01A81A9}"/>
              </a:ext>
            </a:extLst>
          </p:cNvPr>
          <p:cNvGrpSpPr/>
          <p:nvPr/>
        </p:nvGrpSpPr>
        <p:grpSpPr>
          <a:xfrm>
            <a:off x="239730" y="4909253"/>
            <a:ext cx="5298978" cy="1857307"/>
            <a:chOff x="1595898" y="1909909"/>
            <a:chExt cx="4519749" cy="1519091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18D5C956-1A18-4F47-8888-A3E5E8AC7D35}"/>
                </a:ext>
              </a:extLst>
            </p:cNvPr>
            <p:cNvSpPr/>
            <p:nvPr/>
          </p:nvSpPr>
          <p:spPr>
            <a:xfrm>
              <a:off x="1595898" y="2262607"/>
              <a:ext cx="4519749" cy="1166393"/>
            </a:xfrm>
            <a:prstGeom prst="rect">
              <a:avLst/>
            </a:prstGeom>
            <a:noFill/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2000">
                <a:solidFill>
                  <a:prstClr val="white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xmlns="" id="{9AF1910B-798B-6B46-A40B-2529E96439B2}"/>
                </a:ext>
              </a:extLst>
            </p:cNvPr>
            <p:cNvSpPr/>
            <p:nvPr/>
          </p:nvSpPr>
          <p:spPr>
            <a:xfrm>
              <a:off x="2081401" y="1909909"/>
              <a:ext cx="3548742" cy="57694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E0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l-PL" sz="2400" dirty="0">
                  <a:solidFill>
                    <a:srgbClr val="CEB683"/>
                  </a:solidFill>
                </a:rPr>
                <a:t>Zaplecze administracyjne</a:t>
              </a:r>
              <a:endParaRPr lang="x-none" sz="2400" dirty="0">
                <a:solidFill>
                  <a:srgbClr val="CEB683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2F021F44-ABF6-904A-94EA-5BF9F494D189}"/>
                </a:ext>
              </a:extLst>
            </p:cNvPr>
            <p:cNvSpPr txBox="1"/>
            <p:nvPr/>
          </p:nvSpPr>
          <p:spPr>
            <a:xfrm>
              <a:off x="1595898" y="2512264"/>
              <a:ext cx="10176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Prawnik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BC6C6C62-FB56-894A-BE1F-5C59D7154AC5}"/>
                </a:ext>
              </a:extLst>
            </p:cNvPr>
            <p:cNvSpPr txBox="1"/>
            <p:nvPr/>
          </p:nvSpPr>
          <p:spPr>
            <a:xfrm>
              <a:off x="2423448" y="2534658"/>
              <a:ext cx="11557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 smtClean="0">
                  <a:solidFill>
                    <a:prstClr val="white"/>
                  </a:solidFill>
                </a:rPr>
                <a:t>Księgowy</a:t>
              </a:r>
              <a:endParaRPr lang="pl-PL" sz="2000" dirty="0">
                <a:solidFill>
                  <a:prstClr val="white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28FE1B84-C80B-1A43-BB3C-A00BCE2BE384}"/>
                </a:ext>
              </a:extLst>
            </p:cNvPr>
            <p:cNvSpPr txBox="1"/>
            <p:nvPr/>
          </p:nvSpPr>
          <p:spPr>
            <a:xfrm>
              <a:off x="4047001" y="2475869"/>
              <a:ext cx="12697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Archiwista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E82D533E-B01F-0B43-850A-C98B15096730}"/>
                </a:ext>
              </a:extLst>
            </p:cNvPr>
            <p:cNvSpPr txBox="1"/>
            <p:nvPr/>
          </p:nvSpPr>
          <p:spPr>
            <a:xfrm>
              <a:off x="3362836" y="2517441"/>
              <a:ext cx="8079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Grafik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C300C20D-21F2-CA47-B84C-BA59819FCB63}"/>
                </a:ext>
              </a:extLst>
            </p:cNvPr>
            <p:cNvSpPr txBox="1"/>
            <p:nvPr/>
          </p:nvSpPr>
          <p:spPr>
            <a:xfrm>
              <a:off x="5140690" y="2486852"/>
              <a:ext cx="8714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dirty="0">
                  <a:solidFill>
                    <a:prstClr val="white"/>
                  </a:solidFill>
                </a:rPr>
                <a:t>Bileter</a:t>
              </a:r>
            </a:p>
          </p:txBody>
        </p:sp>
      </p:grpSp>
      <p:sp>
        <p:nvSpPr>
          <p:cNvPr id="20" name="pole tekstowe 19"/>
          <p:cNvSpPr txBox="1"/>
          <p:nvPr/>
        </p:nvSpPr>
        <p:spPr>
          <a:xfrm>
            <a:off x="7331658" y="3808290"/>
            <a:ext cx="1471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Garderobiana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8949971" y="3871552"/>
            <a:ext cx="911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 smtClean="0">
                <a:solidFill>
                  <a:prstClr val="white"/>
                </a:solidFill>
              </a:rPr>
              <a:t>Butolog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272078" y="5997467"/>
            <a:ext cx="100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Kadrowa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23" name="pole tekstowe 22"/>
          <p:cNvSpPr txBox="1"/>
          <p:nvPr/>
        </p:nvSpPr>
        <p:spPr>
          <a:xfrm>
            <a:off x="1298273" y="5977749"/>
            <a:ext cx="3086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Koordynator pracy artystycznej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24" name="pole tekstowe 23"/>
          <p:cNvSpPr txBox="1"/>
          <p:nvPr/>
        </p:nvSpPr>
        <p:spPr>
          <a:xfrm>
            <a:off x="405246" y="6327894"/>
            <a:ext cx="1039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Kierowca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32" name="pole tekstowe 31"/>
          <p:cNvSpPr txBox="1"/>
          <p:nvPr/>
        </p:nvSpPr>
        <p:spPr>
          <a:xfrm>
            <a:off x="1511723" y="6347081"/>
            <a:ext cx="751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Kasjer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36" name="pole tekstowe 35"/>
          <p:cNvSpPr txBox="1"/>
          <p:nvPr/>
        </p:nvSpPr>
        <p:spPr>
          <a:xfrm>
            <a:off x="2315089" y="6335135"/>
            <a:ext cx="153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Obsługa widza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44" name="pole tekstowe 43"/>
          <p:cNvSpPr txBox="1"/>
          <p:nvPr/>
        </p:nvSpPr>
        <p:spPr>
          <a:xfrm>
            <a:off x="3938873" y="6327894"/>
            <a:ext cx="1144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Marketing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45" name="pole tekstowe 44"/>
          <p:cNvSpPr txBox="1"/>
          <p:nvPr/>
        </p:nvSpPr>
        <p:spPr>
          <a:xfrm>
            <a:off x="7935102" y="6090412"/>
            <a:ext cx="913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Akustyk</a:t>
            </a:r>
            <a:endParaRPr lang="pl-PL" dirty="0">
              <a:solidFill>
                <a:prstClr val="white"/>
              </a:solidFill>
            </a:endParaRPr>
          </a:p>
        </p:txBody>
      </p:sp>
      <p:sp>
        <p:nvSpPr>
          <p:cNvPr id="46" name="pole tekstowe 45"/>
          <p:cNvSpPr txBox="1"/>
          <p:nvPr/>
        </p:nvSpPr>
        <p:spPr>
          <a:xfrm>
            <a:off x="8906370" y="6162790"/>
            <a:ext cx="1729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prstClr val="white"/>
                </a:solidFill>
              </a:rPr>
              <a:t>Oświetleniowiec</a:t>
            </a:r>
            <a:endParaRPr lang="pl-P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Tajemnice opery - Asystent reżysera">
            <a:hlinkClick r:id="" action="ppaction://media"/>
            <a:extLst>
              <a:ext uri="{FF2B5EF4-FFF2-40B4-BE49-F238E27FC236}">
                <a16:creationId xmlns="" xmlns:a16="http://schemas.microsoft.com/office/drawing/2014/main" id="{0675CB6B-34D8-2841-9B3D-6346FEE8674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94560" y="608400"/>
            <a:ext cx="8915840" cy="5015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AE1821E-1A5B-244F-AE45-2C1A931AC9D0}"/>
              </a:ext>
            </a:extLst>
          </p:cNvPr>
          <p:cNvSpPr txBox="1"/>
          <p:nvPr/>
        </p:nvSpPr>
        <p:spPr>
          <a:xfrm>
            <a:off x="469807" y="5764841"/>
            <a:ext cx="5512981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Asystent Reżysera</a:t>
            </a:r>
          </a:p>
        </p:txBody>
      </p:sp>
      <p:sp>
        <p:nvSpPr>
          <p:cNvPr id="4" name="Rectangle 3">
            <a:hlinkClick r:id="rId5"/>
            <a:extLst>
              <a:ext uri="{FF2B5EF4-FFF2-40B4-BE49-F238E27FC236}">
                <a16:creationId xmlns="" xmlns:a16="http://schemas.microsoft.com/office/drawing/2014/main" id="{7314F4F1-489D-4448-AFF3-29C2D3992CE3}"/>
              </a:ext>
            </a:extLst>
          </p:cNvPr>
          <p:cNvSpPr/>
          <p:nvPr/>
        </p:nvSpPr>
        <p:spPr>
          <a:xfrm>
            <a:off x="8987703" y="6393291"/>
            <a:ext cx="212269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900" dirty="0"/>
              <a:t>Kliknij tutaj, aby otworzyć w przeglądarce</a:t>
            </a:r>
          </a:p>
        </p:txBody>
      </p:sp>
    </p:spTree>
    <p:extLst>
      <p:ext uri="{BB962C8B-B14F-4D97-AF65-F5344CB8AC3E}">
        <p14:creationId xmlns:p14="http://schemas.microsoft.com/office/powerpoint/2010/main" val="185621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REKLAMA-MARKETING\ZDJECIA\OPERA ŚLĄSKA - ZDJĘCIA BUDYNKU\Anna Laskowska Dekorialove O. Sl. 2016\Internet\INT_2016 noc teatrow 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16" y="267229"/>
            <a:ext cx="4565167" cy="304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Y:\REKLAMA-MARKETING\ZDJECIA\OPERA ŚLĄSKA - ZDJĘCIA BUDYNKU\Anna Laskowska Dekorialove O. Sl. 2016\Internet\INT_2016 noc teatrow 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15" y="3584606"/>
            <a:ext cx="4517547" cy="301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Y:\REKLAMA-MARKETING\ZDJECIA\OPERA ŚLĄSKA - ZDJĘCIA BUDYNKU\Anna Laskowska Dekorialove O. Sl. 2016\Internet\INT_2016 noc teatrow0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750" y="1789694"/>
            <a:ext cx="5134643" cy="342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Y:\REKLAMA-MARKETING\ZDJECIA\OPERA ŚLĄSKA - ZDJĘCIA BUDYNKU\Anna Laskowska Dekorialove O. Sl. 2016\Internet\INT_2016 noc teatrow 5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320" y="836953"/>
            <a:ext cx="3555233" cy="533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9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FA61AEF-FAF5-0E44-B721-09D0F870C5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090212" cy="7340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Dyrygent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683551" y="1092728"/>
            <a:ext cx="5233635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kierująca zespołami muzycznymi, a także kierująca </a:t>
            </a:r>
            <a:r>
              <a:rPr lang="pl-PL" b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wykonaniami</a:t>
            </a:r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 oper i spektakli muzycznych. Podkreśla wcześniej zapisane w nutach przez kompozytora cechy utworu muzycznego: dynamika, metrum, agogika, artykulacja, frazowanie oraz wejścia poszczególnych głosów, sekcji instrumentów, solistów, wokalistów i instrumentalistów.</a:t>
            </a:r>
          </a:p>
          <a:p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Daje znak na rozpoczęcie spektaklu, kłaniając się publiczności.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Podczas spektaklu jest odwrócony tyłem do widowni, a przodem do muzyków.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Prowadzi orkiestrę i cały zespół, każdy jego gest ma więc wyjątkowe znaczenie.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B3D834C-C993-4B47-90BF-AEC204B8F013}"/>
              </a:ext>
            </a:extLst>
          </p:cNvPr>
          <p:cNvGrpSpPr/>
          <p:nvPr/>
        </p:nvGrpSpPr>
        <p:grpSpPr>
          <a:xfrm>
            <a:off x="8748461" y="5918729"/>
            <a:ext cx="2742005" cy="523220"/>
            <a:chOff x="7064752" y="5833017"/>
            <a:chExt cx="2742005" cy="523220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A522A78-6F36-5544-A02A-0CAA134EA3AC}"/>
                </a:ext>
              </a:extLst>
            </p:cNvPr>
            <p:cNvGrpSpPr/>
            <p:nvPr/>
          </p:nvGrpSpPr>
          <p:grpSpPr>
            <a:xfrm>
              <a:off x="9377379" y="5879938"/>
              <a:ext cx="429378" cy="429378"/>
              <a:chOff x="8873648" y="289679"/>
              <a:chExt cx="999800" cy="999800"/>
            </a:xfrm>
          </p:grpSpPr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1D405A1-797F-DA40-A8A6-E4A311137D51}"/>
                  </a:ext>
                </a:extLst>
              </p:cNvPr>
              <p:cNvSpPr/>
              <p:nvPr/>
            </p:nvSpPr>
            <p:spPr>
              <a:xfrm>
                <a:off x="8873648" y="289679"/>
                <a:ext cx="999800" cy="999800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Triangle 8">
                <a:hlinkClick r:id="rId3"/>
                <a:extLst>
                  <a:ext uri="{FF2B5EF4-FFF2-40B4-BE49-F238E27FC236}">
                    <a16:creationId xmlns="" xmlns:a16="http://schemas.microsoft.com/office/drawing/2014/main" id="{3E5EAEB8-09B2-D748-AFA8-44D56A28DCA4}"/>
                  </a:ext>
                </a:extLst>
              </p:cNvPr>
              <p:cNvSpPr/>
              <p:nvPr/>
            </p:nvSpPr>
            <p:spPr>
              <a:xfrm rot="5400000">
                <a:off x="9115597" y="519579"/>
                <a:ext cx="675390" cy="540000"/>
              </a:xfrm>
              <a:prstGeom prst="triangle">
                <a:avLst/>
              </a:prstGeom>
              <a:solidFill>
                <a:srgbClr val="CE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14FB60F-26A7-0143-9BAD-9F61CBFA28AE}"/>
                </a:ext>
              </a:extLst>
            </p:cNvPr>
            <p:cNvSpPr txBox="1"/>
            <p:nvPr/>
          </p:nvSpPr>
          <p:spPr>
            <a:xfrm>
              <a:off x="7064752" y="5833017"/>
              <a:ext cx="224072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pl-PL" sz="1200" b="1" dirty="0" err="1"/>
                <a:t>Franck</a:t>
              </a:r>
              <a:r>
                <a:rPr lang="pl-PL" sz="1200" b="1" dirty="0"/>
                <a:t> </a:t>
              </a:r>
              <a:r>
                <a:rPr lang="pl-PL" sz="1200" b="1" dirty="0" err="1"/>
                <a:t>Chastrusse</a:t>
              </a:r>
              <a:r>
                <a:rPr lang="pl-PL" sz="1200" b="1" dirty="0"/>
                <a:t> </a:t>
              </a:r>
              <a:r>
                <a:rPr lang="pl-PL" sz="1200" b="1" dirty="0" err="1"/>
                <a:t>Colombier</a:t>
              </a:r>
              <a:endParaRPr lang="pl-PL" sz="1200" b="1" dirty="0"/>
            </a:p>
            <a:p>
              <a:pPr algn="r"/>
              <a:r>
                <a:rPr lang="pl-PL" sz="800" dirty="0"/>
                <a:t>Kierownik muzyczny Opery Śląskiej</a:t>
              </a:r>
            </a:p>
            <a:p>
              <a:pPr algn="r"/>
              <a:r>
                <a:rPr lang="pl-PL" sz="800" dirty="0"/>
                <a:t>4 minuty 57 sekund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7BBE17C-D4F3-BE49-8691-42D104B5F5EE}"/>
              </a:ext>
            </a:extLst>
          </p:cNvPr>
          <p:cNvSpPr txBox="1"/>
          <p:nvPr/>
        </p:nvSpPr>
        <p:spPr>
          <a:xfrm>
            <a:off x="4755883" y="6595838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36275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56617F3-E92B-0A4E-B95E-EFCEAED6F7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989511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prstClr val="whit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Orkiestra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537107" y="1192724"/>
            <a:ext cx="5465361" cy="5324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>
                <a:solidFill>
                  <a:prstClr val="white"/>
                </a:solidFill>
              </a:rPr>
              <a:t>Orkiestra to zespół muzyków.</a:t>
            </a:r>
            <a:endParaRPr lang="pl-PL" sz="2000" dirty="0">
              <a:solidFill>
                <a:prstClr val="whit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prstClr val="white"/>
                </a:solidFill>
              </a:rPr>
              <a:t>Muzycy orkiestry wykorzystują </a:t>
            </a:r>
            <a:r>
              <a:rPr lang="pl-PL" sz="2000" dirty="0" smtClean="0">
                <a:solidFill>
                  <a:prstClr val="white"/>
                </a:solidFill>
              </a:rPr>
              <a:t>wiele instrumentów</a:t>
            </a:r>
            <a:r>
              <a:rPr lang="pl-PL" sz="2000" dirty="0">
                <a:solidFill>
                  <a:prstClr val="white"/>
                </a:solidFill>
              </a:rPr>
              <a:t>, takich jak altówka, wiolonczela, kontrabas, klarnet, skrzypce, obój, fagot, flet, waltornia, puzon, harfa, kontrafagot, kotły i talerze symfoniczne, instrumenty sztabkowe, werbel, flet piccolo, rożek angielski czy klarnet 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prstClr val="white"/>
                </a:solidFill>
              </a:rPr>
              <a:t>Jednocześnie podczas spektaklu operowego gra nawet kilkudziesięciu muzyków orkiestry</a:t>
            </a:r>
            <a:r>
              <a:rPr lang="pl-PL" sz="2000" dirty="0" smtClean="0">
                <a:solidFill>
                  <a:prstClr val="white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 smtClean="0">
                <a:solidFill>
                  <a:prstClr val="white"/>
                </a:solidFill>
              </a:rPr>
              <a:t>Podczas spektaklu zasiadają  w </a:t>
            </a:r>
            <a:r>
              <a:rPr lang="pl-PL" sz="2000" dirty="0" err="1" smtClean="0">
                <a:solidFill>
                  <a:prstClr val="white"/>
                </a:solidFill>
              </a:rPr>
              <a:t>orkiestronie</a:t>
            </a:r>
            <a:r>
              <a:rPr lang="pl-PL" sz="2000" dirty="0" smtClean="0">
                <a:solidFill>
                  <a:prstClr val="white"/>
                </a:solidFill>
              </a:rPr>
              <a:t>, zwanym  też podsceniem. Czasem </a:t>
            </a:r>
            <a:r>
              <a:rPr lang="pl-PL" sz="2000" dirty="0">
                <a:solidFill>
                  <a:prstClr val="white"/>
                </a:solidFill>
              </a:rPr>
              <a:t>określane jest więc jako fosa orkiestrowa czy kanał dla orkiestry. Bywa różnej wielkości, musi jednak pomieścić wszystkich muzyków oraz ich instrumenty i pulpity.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FFFA3EB-C22A-FB4D-96EC-A572379940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40891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Soliści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612431" y="1661688"/>
            <a:ext cx="5233635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Mianem solisty określamy zazwyczaj śpiewaka, wykonującego pojedynczy utwór, czyli śpiewającego solo. Każdy z solistów śpiewa konkretnym głosem. Te podstawowe (od skali w najwyższym rejestrze do najniższego) to dla głosów kobiecych: sopran, mezzosopran, alt. Dla głosów męskich: kontratenor, tenor, baryton, bas.</a:t>
            </a:r>
          </a:p>
          <a:p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Partie solowe to arie i recytatywy.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Śpiewacy mogą śpiewać w duetach (dwoje), tercetach (troje),  a także w większych grupach.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Solistą może być także tancerz lub muzyk orkiestry, prezentując się pojedynczo – tańcząc lub grając.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B3D834C-C993-4B47-90BF-AEC204B8F013}"/>
              </a:ext>
            </a:extLst>
          </p:cNvPr>
          <p:cNvGrpSpPr/>
          <p:nvPr/>
        </p:nvGrpSpPr>
        <p:grpSpPr>
          <a:xfrm>
            <a:off x="8084710" y="5926423"/>
            <a:ext cx="3405756" cy="523220"/>
            <a:chOff x="6401001" y="5840711"/>
            <a:chExt cx="3405756" cy="523220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A522A78-6F36-5544-A02A-0CAA134EA3AC}"/>
                </a:ext>
              </a:extLst>
            </p:cNvPr>
            <p:cNvGrpSpPr/>
            <p:nvPr/>
          </p:nvGrpSpPr>
          <p:grpSpPr>
            <a:xfrm>
              <a:off x="9377379" y="5879938"/>
              <a:ext cx="429378" cy="429378"/>
              <a:chOff x="8873648" y="289679"/>
              <a:chExt cx="999800" cy="999800"/>
            </a:xfrm>
          </p:grpSpPr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1D405A1-797F-DA40-A8A6-E4A311137D51}"/>
                  </a:ext>
                </a:extLst>
              </p:cNvPr>
              <p:cNvSpPr/>
              <p:nvPr/>
            </p:nvSpPr>
            <p:spPr>
              <a:xfrm>
                <a:off x="8873648" y="289679"/>
                <a:ext cx="999800" cy="999800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Triangle 8">
                <a:hlinkClick r:id="rId3"/>
                <a:extLst>
                  <a:ext uri="{FF2B5EF4-FFF2-40B4-BE49-F238E27FC236}">
                    <a16:creationId xmlns="" xmlns:a16="http://schemas.microsoft.com/office/drawing/2014/main" id="{3E5EAEB8-09B2-D748-AFA8-44D56A28DCA4}"/>
                  </a:ext>
                </a:extLst>
              </p:cNvPr>
              <p:cNvSpPr/>
              <p:nvPr/>
            </p:nvSpPr>
            <p:spPr>
              <a:xfrm rot="5400000">
                <a:off x="9115597" y="519579"/>
                <a:ext cx="675390" cy="540000"/>
              </a:xfrm>
              <a:prstGeom prst="triangle">
                <a:avLst/>
              </a:prstGeom>
              <a:solidFill>
                <a:srgbClr val="CE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14FB60F-26A7-0143-9BAD-9F61CBFA28AE}"/>
                </a:ext>
              </a:extLst>
            </p:cNvPr>
            <p:cNvSpPr txBox="1"/>
            <p:nvPr/>
          </p:nvSpPr>
          <p:spPr>
            <a:xfrm>
              <a:off x="6401001" y="5840711"/>
              <a:ext cx="290447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pl-PL" sz="1200" b="1" dirty="0"/>
                <a:t>Adam Sobierajski</a:t>
              </a:r>
            </a:p>
            <a:p>
              <a:pPr algn="r"/>
              <a:r>
                <a:rPr lang="pl-PL" sz="800" dirty="0"/>
                <a:t>Solista / Tenor</a:t>
              </a:r>
            </a:p>
            <a:p>
              <a:pPr algn="r"/>
              <a:r>
                <a:rPr lang="pl-PL" sz="800" dirty="0"/>
                <a:t>5 minut 35 sekund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434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77B0EB3-A99E-FC4D-8316-89748E559D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536949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Chór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388911" y="2220488"/>
            <a:ext cx="5233635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Zespół muzyczny składający się z wokalistów, wykonujący utwór jedno- lub wielogłosowy, a cappella bądź z akompaniamentem.</a:t>
            </a:r>
          </a:p>
          <a:p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Najczęściej prowadzony przez dyrygenta lub chórmistrza (kierownika chóru).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Mieszany chór tradycyjnie jest podzielony na 4 głosy − dwa żeńskie (sopran i alt) i dwa męskie (tenor i bas).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B3D834C-C993-4B47-90BF-AEC204B8F013}"/>
              </a:ext>
            </a:extLst>
          </p:cNvPr>
          <p:cNvGrpSpPr/>
          <p:nvPr/>
        </p:nvGrpSpPr>
        <p:grpSpPr>
          <a:xfrm>
            <a:off x="8084710" y="5926423"/>
            <a:ext cx="3405756" cy="523220"/>
            <a:chOff x="6401001" y="5840711"/>
            <a:chExt cx="3405756" cy="523220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A522A78-6F36-5544-A02A-0CAA134EA3AC}"/>
                </a:ext>
              </a:extLst>
            </p:cNvPr>
            <p:cNvGrpSpPr/>
            <p:nvPr/>
          </p:nvGrpSpPr>
          <p:grpSpPr>
            <a:xfrm>
              <a:off x="9377379" y="5879938"/>
              <a:ext cx="429378" cy="429378"/>
              <a:chOff x="8873648" y="289679"/>
              <a:chExt cx="999800" cy="999800"/>
            </a:xfrm>
          </p:grpSpPr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1D405A1-797F-DA40-A8A6-E4A311137D51}"/>
                  </a:ext>
                </a:extLst>
              </p:cNvPr>
              <p:cNvSpPr/>
              <p:nvPr/>
            </p:nvSpPr>
            <p:spPr>
              <a:xfrm>
                <a:off x="8873648" y="289679"/>
                <a:ext cx="999800" cy="999800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Triangle 8">
                <a:hlinkClick r:id="rId3"/>
                <a:extLst>
                  <a:ext uri="{FF2B5EF4-FFF2-40B4-BE49-F238E27FC236}">
                    <a16:creationId xmlns="" xmlns:a16="http://schemas.microsoft.com/office/drawing/2014/main" id="{3E5EAEB8-09B2-D748-AFA8-44D56A28DCA4}"/>
                  </a:ext>
                </a:extLst>
              </p:cNvPr>
              <p:cNvSpPr/>
              <p:nvPr/>
            </p:nvSpPr>
            <p:spPr>
              <a:xfrm rot="5400000">
                <a:off x="9115597" y="519579"/>
                <a:ext cx="675390" cy="540000"/>
              </a:xfrm>
              <a:prstGeom prst="triangle">
                <a:avLst/>
              </a:prstGeom>
              <a:solidFill>
                <a:srgbClr val="CE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14FB60F-26A7-0143-9BAD-9F61CBFA28AE}"/>
                </a:ext>
              </a:extLst>
            </p:cNvPr>
            <p:cNvSpPr txBox="1"/>
            <p:nvPr/>
          </p:nvSpPr>
          <p:spPr>
            <a:xfrm>
              <a:off x="6401001" y="5840711"/>
              <a:ext cx="290447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pl-PL" sz="1200" b="1" dirty="0"/>
                <a:t>Krystyna Krzyżanowska-Łoboda</a:t>
              </a:r>
            </a:p>
            <a:p>
              <a:pPr algn="r"/>
              <a:r>
                <a:rPr lang="pl-PL" sz="800" dirty="0"/>
                <a:t>Kierownik Chóru Opery Śląskiej</a:t>
              </a:r>
            </a:p>
            <a:p>
              <a:pPr algn="r"/>
              <a:r>
                <a:rPr lang="pl-PL" sz="800" dirty="0"/>
                <a:t>10 minut 25 sekund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804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B783AF5-6038-FD48-9D5C-E02832E105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19376" cy="68580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5016592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Zespół baletowy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702558" y="1256294"/>
            <a:ext cx="523363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Grupa tancerzy biorących udział w spektaklu, a także baletmistrzowie. Zespół składa się z </a:t>
            </a:r>
            <a:r>
              <a:rPr lang="pl-PL" b="1" i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corps</a:t>
            </a:r>
            <a:r>
              <a:rPr lang="pl-PL" b="1" i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de balet </a:t>
            </a:r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(tancerze i tancerki), koryfejów i koryfejki, solistów i solistek, pierwszego tancerza i primabaleriny oraz baletmistrzów (pedagodzy).</a:t>
            </a:r>
          </a:p>
          <a:p>
            <a:endParaRPr lang="pl-PL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pl-PL" b="1" cap="small" dirty="0">
                <a:solidFill>
                  <a:srgbClr val="CEB68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Choreograf</a:t>
            </a:r>
          </a:p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Do zadań choreografa należy tworzenie ogólnej koncepcji układu tanecznego do utworu lub specjalnie skomponowanej muzyki. Choreograf ma najważniejszą rolę do spełnienia w balecie, ale odpowiada także za każdy ruch sceniczny w innych formach – operze czy operetce. To z jednej strony osoba z ogromną wiedzą na temat techniki tańca, z drugiej – artysta, odpowiedzialny za ogólny obraz, który ilustruje spektakl.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B3D834C-C993-4B47-90BF-AEC204B8F013}"/>
              </a:ext>
            </a:extLst>
          </p:cNvPr>
          <p:cNvGrpSpPr/>
          <p:nvPr/>
        </p:nvGrpSpPr>
        <p:grpSpPr>
          <a:xfrm>
            <a:off x="8084710" y="5926423"/>
            <a:ext cx="3405756" cy="523220"/>
            <a:chOff x="6401001" y="5840711"/>
            <a:chExt cx="3405756" cy="523220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A522A78-6F36-5544-A02A-0CAA134EA3AC}"/>
                </a:ext>
              </a:extLst>
            </p:cNvPr>
            <p:cNvGrpSpPr/>
            <p:nvPr/>
          </p:nvGrpSpPr>
          <p:grpSpPr>
            <a:xfrm>
              <a:off x="9377379" y="5879938"/>
              <a:ext cx="429378" cy="429378"/>
              <a:chOff x="8873648" y="289679"/>
              <a:chExt cx="999800" cy="999800"/>
            </a:xfrm>
          </p:grpSpPr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1D405A1-797F-DA40-A8A6-E4A311137D51}"/>
                  </a:ext>
                </a:extLst>
              </p:cNvPr>
              <p:cNvSpPr/>
              <p:nvPr/>
            </p:nvSpPr>
            <p:spPr>
              <a:xfrm>
                <a:off x="8873648" y="289679"/>
                <a:ext cx="999800" cy="999800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Triangle 8">
                <a:hlinkClick r:id="rId3"/>
                <a:extLst>
                  <a:ext uri="{FF2B5EF4-FFF2-40B4-BE49-F238E27FC236}">
                    <a16:creationId xmlns="" xmlns:a16="http://schemas.microsoft.com/office/drawing/2014/main" id="{3E5EAEB8-09B2-D748-AFA8-44D56A28DCA4}"/>
                  </a:ext>
                </a:extLst>
              </p:cNvPr>
              <p:cNvSpPr/>
              <p:nvPr/>
            </p:nvSpPr>
            <p:spPr>
              <a:xfrm rot="5400000">
                <a:off x="9115597" y="519579"/>
                <a:ext cx="675390" cy="540000"/>
              </a:xfrm>
              <a:prstGeom prst="triangle">
                <a:avLst/>
              </a:prstGeom>
              <a:solidFill>
                <a:srgbClr val="CE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14FB60F-26A7-0143-9BAD-9F61CBFA28AE}"/>
                </a:ext>
              </a:extLst>
            </p:cNvPr>
            <p:cNvSpPr txBox="1"/>
            <p:nvPr/>
          </p:nvSpPr>
          <p:spPr>
            <a:xfrm>
              <a:off x="6401001" y="5840711"/>
              <a:ext cx="290447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pl-PL" sz="1200" b="1" dirty="0"/>
                <a:t>Aleksandra Piotrowska-Zaręba</a:t>
              </a:r>
            </a:p>
            <a:p>
              <a:pPr algn="r"/>
              <a:r>
                <a:rPr lang="pl-PL" sz="800" dirty="0"/>
                <a:t>Solistka i zastępca kierownika Baletu Opery Śląskiej</a:t>
              </a:r>
            </a:p>
            <a:p>
              <a:pPr algn="r"/>
              <a:r>
                <a:rPr lang="pl-PL" sz="800" dirty="0"/>
                <a:t>6 minut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116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5CDFF76-5250-C54B-B35B-0C56754602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899325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085517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Scenografia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8410E82-4374-674B-A481-FA29A3C0D5E2}"/>
              </a:ext>
            </a:extLst>
          </p:cNvPr>
          <p:cNvSpPr txBox="1"/>
          <p:nvPr/>
        </p:nvSpPr>
        <p:spPr>
          <a:xfrm>
            <a:off x="6612431" y="1102026"/>
            <a:ext cx="5233635" cy="48013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Plastyczna </a:t>
            </a:r>
            <a:r>
              <a:rPr lang="pl-PL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oprawa spektaklu. </a:t>
            </a:r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Składa się z dekoracji, kostiumów, rekwizytów, charakteryzacji postaci i oświetlenia. Najczęściej stanowi ją zabudowa sceny, składająca się ze zmiennych elementów malarskich, architektonicznych i świetlnych. </a:t>
            </a:r>
          </a:p>
          <a:p>
            <a:endParaRPr lang="pl-PL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pl-PL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Nad opracowaniem scenografii pracują: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/>
              <a:t>Scenograf</a:t>
            </a:r>
            <a:r>
              <a:rPr lang="pl-PL" dirty="0"/>
              <a:t>, który odpowiada za oprawę plastyczną spektaklu, określa jak ma wyglądać oświetlenia, dekoracje, rekwizyty i kostiumy.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/>
              <a:t>Pracownia krawiecka</a:t>
            </a:r>
            <a:r>
              <a:rPr lang="pl-PL" dirty="0"/>
              <a:t>, gdzie powstają kostiumy do spektakli operowych, operetkowych i baletowych.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 err="1"/>
              <a:t>Kostiumograf</a:t>
            </a:r>
            <a:r>
              <a:rPr lang="pl-PL" b="1" dirty="0"/>
              <a:t> </a:t>
            </a:r>
            <a:r>
              <a:rPr lang="pl-PL" dirty="0"/>
              <a:t>zajmujący się opracowywaniem koncepcji plastycznej kostiumów, fryzur oraz rekwizytów dla artystów.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/>
              <a:t>Reżyser światła </a:t>
            </a:r>
            <a:r>
              <a:rPr lang="pl-PL" dirty="0"/>
              <a:t>odpowiadający za klimat spektaklu.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7B3D834C-C993-4B47-90BF-AEC204B8F013}"/>
              </a:ext>
            </a:extLst>
          </p:cNvPr>
          <p:cNvGrpSpPr/>
          <p:nvPr/>
        </p:nvGrpSpPr>
        <p:grpSpPr>
          <a:xfrm>
            <a:off x="8084710" y="5926423"/>
            <a:ext cx="3405756" cy="523220"/>
            <a:chOff x="6401001" y="5840711"/>
            <a:chExt cx="3405756" cy="523220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1A522A78-6F36-5544-A02A-0CAA134EA3AC}"/>
                </a:ext>
              </a:extLst>
            </p:cNvPr>
            <p:cNvGrpSpPr/>
            <p:nvPr/>
          </p:nvGrpSpPr>
          <p:grpSpPr>
            <a:xfrm>
              <a:off x="9377379" y="5879938"/>
              <a:ext cx="429378" cy="429378"/>
              <a:chOff x="8873648" y="289679"/>
              <a:chExt cx="999800" cy="999800"/>
            </a:xfrm>
          </p:grpSpPr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1D405A1-797F-DA40-A8A6-E4A311137D51}"/>
                  </a:ext>
                </a:extLst>
              </p:cNvPr>
              <p:cNvSpPr/>
              <p:nvPr/>
            </p:nvSpPr>
            <p:spPr>
              <a:xfrm>
                <a:off x="8873648" y="289679"/>
                <a:ext cx="999800" cy="999800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Triangle 8">
                <a:hlinkClick r:id="rId4"/>
                <a:extLst>
                  <a:ext uri="{FF2B5EF4-FFF2-40B4-BE49-F238E27FC236}">
                    <a16:creationId xmlns="" xmlns:a16="http://schemas.microsoft.com/office/drawing/2014/main" id="{3E5EAEB8-09B2-D748-AFA8-44D56A28DCA4}"/>
                  </a:ext>
                </a:extLst>
              </p:cNvPr>
              <p:cNvSpPr/>
              <p:nvPr/>
            </p:nvSpPr>
            <p:spPr>
              <a:xfrm rot="5400000">
                <a:off x="9115597" y="519579"/>
                <a:ext cx="675390" cy="540000"/>
              </a:xfrm>
              <a:prstGeom prst="triangle">
                <a:avLst/>
              </a:prstGeom>
              <a:solidFill>
                <a:srgbClr val="CE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14FB60F-26A7-0143-9BAD-9F61CBFA28AE}"/>
                </a:ext>
              </a:extLst>
            </p:cNvPr>
            <p:cNvSpPr txBox="1"/>
            <p:nvPr/>
          </p:nvSpPr>
          <p:spPr>
            <a:xfrm>
              <a:off x="6401001" y="5840711"/>
              <a:ext cx="290447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pl-PL" sz="1200" b="1" dirty="0"/>
                <a:t>Dagmara Walkowicz-</a:t>
              </a:r>
              <a:r>
                <a:rPr lang="pl-PL" sz="1200" b="1" dirty="0" err="1"/>
                <a:t>Goleśny</a:t>
              </a:r>
              <a:endParaRPr lang="pl-PL" sz="1200" b="1" dirty="0"/>
            </a:p>
            <a:p>
              <a:pPr algn="r"/>
              <a:r>
                <a:rPr lang="pl-PL" sz="800" dirty="0"/>
                <a:t>Scenograf w Operze Śląskiej</a:t>
              </a:r>
            </a:p>
            <a:p>
              <a:pPr algn="r"/>
              <a:r>
                <a:rPr lang="pl-PL" sz="800" dirty="0"/>
                <a:t>11 minut 45 sekund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1C44483-40A7-ED44-9069-462ECF13C3A6}"/>
              </a:ext>
            </a:extLst>
          </p:cNvPr>
          <p:cNvSpPr txBox="1"/>
          <p:nvPr/>
        </p:nvSpPr>
        <p:spPr>
          <a:xfrm>
            <a:off x="4755883" y="6595838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24021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ED25981-578E-4B4B-A31A-F0A2905522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055122" cy="7031727"/>
          </a:xfrm>
          <a:prstGeom prst="rect">
            <a:avLst/>
          </a:prstGeom>
        </p:spPr>
      </p:pic>
      <p:sp>
        <p:nvSpPr>
          <p:cNvPr id="17" name="Rectangle 6">
            <a:extLst>
              <a:ext uri="{FF2B5EF4-FFF2-40B4-BE49-F238E27FC236}">
                <a16:creationId xmlns="" xmlns:a16="http://schemas.microsoft.com/office/drawing/2014/main" id="{D0B9CF00-DE72-BC48-9E3D-E833F915843A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55BEF8E-3225-1141-8C77-D8F24908DECF}"/>
              </a:ext>
            </a:extLst>
          </p:cNvPr>
          <p:cNvSpPr txBox="1"/>
          <p:nvPr/>
        </p:nvSpPr>
        <p:spPr>
          <a:xfrm>
            <a:off x="6735726" y="30993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3B8BC43-AC28-7C4C-8645-3F99088E0A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1020" y="3821472"/>
            <a:ext cx="1802040" cy="180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6AEDA63-7146-EB40-B78A-2BFA233202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70" y="4721472"/>
            <a:ext cx="1800000" cy="180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03EEEFBA-6739-1447-A227-BBCEBEA8D19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698" y="4612752"/>
            <a:ext cx="1799122" cy="180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91E17033-9264-3942-82DC-1AC67F5B8DD1}"/>
              </a:ext>
            </a:extLst>
          </p:cNvPr>
          <p:cNvGrpSpPr/>
          <p:nvPr/>
        </p:nvGrpSpPr>
        <p:grpSpPr>
          <a:xfrm>
            <a:off x="7093151" y="764024"/>
            <a:ext cx="4619878" cy="5724644"/>
            <a:chOff x="7093151" y="909619"/>
            <a:chExt cx="4619878" cy="5724644"/>
          </a:xfrm>
        </p:grpSpPr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7BA0C036-56B9-B344-8ED5-5A29EEF8827B}"/>
                </a:ext>
              </a:extLst>
            </p:cNvPr>
            <p:cNvSpPr txBox="1"/>
            <p:nvPr/>
          </p:nvSpPr>
          <p:spPr>
            <a:xfrm>
              <a:off x="7093151" y="1740616"/>
              <a:ext cx="4619878" cy="489364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pl-PL" sz="2400" dirty="0"/>
                <a:t>Wyjątkowe miejsce, w którym obejrzeć spotykają się </a:t>
              </a:r>
              <a:r>
                <a:rPr lang="pl-PL" sz="2400" b="1" dirty="0"/>
                <a:t>śpiew</a:t>
              </a:r>
              <a:r>
                <a:rPr lang="pl-PL" sz="2400" dirty="0"/>
                <a:t>, </a:t>
              </a:r>
              <a:r>
                <a:rPr lang="pl-PL" sz="2400" b="1" dirty="0"/>
                <a:t>teatr</a:t>
              </a:r>
              <a:r>
                <a:rPr lang="pl-PL" sz="2400" dirty="0"/>
                <a:t>, </a:t>
              </a:r>
              <a:r>
                <a:rPr lang="pl-PL" sz="2400" b="1" dirty="0"/>
                <a:t>muzyka</a:t>
              </a:r>
              <a:r>
                <a:rPr lang="pl-PL" sz="2400" dirty="0"/>
                <a:t> i </a:t>
              </a:r>
              <a:r>
                <a:rPr lang="pl-PL" sz="2400" b="1" dirty="0"/>
                <a:t>taniec</a:t>
              </a:r>
              <a:r>
                <a:rPr lang="pl-PL" sz="2400" dirty="0"/>
                <a:t>.</a:t>
              </a:r>
            </a:p>
            <a:p>
              <a:endPara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pl-PL" sz="2400" dirty="0"/>
                <a:t>W operze możemy posłuchać i obejrzeć:</a:t>
              </a:r>
            </a:p>
            <a:p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Spektakle operowe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musicalowe</a:t>
              </a:r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</a:t>
              </a:r>
              <a:r>
                <a:rPr lang="pl-PL" sz="2400" dirty="0"/>
                <a:t>baletowe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Koncerty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Operetki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Inne wydarzenia artystyczne</a:t>
              </a:r>
              <a:endParaRPr lang="pl-PL" sz="24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D627F1D0-A7BA-644C-92D4-2891564D653F}"/>
                </a:ext>
              </a:extLst>
            </p:cNvPr>
            <p:cNvSpPr txBox="1"/>
            <p:nvPr/>
          </p:nvSpPr>
          <p:spPr>
            <a:xfrm>
              <a:off x="7093151" y="909619"/>
              <a:ext cx="4157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Opera Śląska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4416CCC-2064-D649-8D92-2C19C4631E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7031" y="4211218"/>
            <a:ext cx="2819426" cy="2820509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186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635D1E6-EA33-D945-AFB4-D9741188B795}"/>
              </a:ext>
            </a:extLst>
          </p:cNvPr>
          <p:cNvSpPr txBox="1"/>
          <p:nvPr/>
        </p:nvSpPr>
        <p:spPr>
          <a:xfrm>
            <a:off x="3479183" y="3013502"/>
            <a:ext cx="5233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9544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Ile elementów kostiumów damskich znajduje się w magazynach Opery Śląskiej?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E7D96C38-B92B-3142-B601-4A7DAC4FE042}"/>
              </a:ext>
            </a:extLst>
          </p:cNvPr>
          <p:cNvGrpSpPr/>
          <p:nvPr/>
        </p:nvGrpSpPr>
        <p:grpSpPr>
          <a:xfrm>
            <a:off x="586117" y="299922"/>
            <a:ext cx="5309792" cy="6258157"/>
            <a:chOff x="586117" y="261257"/>
            <a:chExt cx="5309792" cy="6258157"/>
          </a:xfrm>
        </p:grpSpPr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37EA5CBC-B9C6-584A-BA19-974C5011B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117" y="261257"/>
              <a:ext cx="2994786" cy="299139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2C6B550B-F3B0-FA43-B013-4B1EF2A8D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1123" y="1511607"/>
              <a:ext cx="2994786" cy="299139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0A46DBD6-D0BA-AC4E-BE15-C6407AD5A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408" y="2911719"/>
              <a:ext cx="2628611" cy="262563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E92FF20B-6181-454A-B922-0196548E8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4164" y="4224536"/>
              <a:ext cx="2297480" cy="229487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różnych elementów kostiumów, takich jak suknie, spódnice, bluzki, płaszcze, peleryny, paczki baletowe, nakrycia głowy, gorsety, halki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3013502"/>
            <a:ext cx="4657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11 tysięcy</a:t>
            </a:r>
          </a:p>
        </p:txBody>
      </p:sp>
    </p:spTree>
    <p:extLst>
      <p:ext uri="{BB962C8B-B14F-4D97-AF65-F5344CB8AC3E}">
        <p14:creationId xmlns:p14="http://schemas.microsoft.com/office/powerpoint/2010/main" val="3358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Ile elementów kostiumów </a:t>
            </a:r>
            <a:r>
              <a:rPr lang="pl-PL" sz="2400" b="1" u="sng" dirty="0"/>
              <a:t>męskich</a:t>
            </a:r>
            <a:r>
              <a:rPr lang="pl-PL" sz="2400" b="1" dirty="0"/>
              <a:t> znajduje się w magazynach Opery Śląskiej?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różnych elementów kostiumów męskich, takich jak fraki, surduty, marynarki, spodnie, koszule, kolety, kaftany, kamizelki, peleryny, płaszcze, nakrycia głowy, żupany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3013502"/>
            <a:ext cx="4657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16 tysięcy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87F580A0-32AB-4F4D-BF9C-12E0BFD42ABF}"/>
              </a:ext>
            </a:extLst>
          </p:cNvPr>
          <p:cNvGrpSpPr/>
          <p:nvPr/>
        </p:nvGrpSpPr>
        <p:grpSpPr>
          <a:xfrm>
            <a:off x="674408" y="382560"/>
            <a:ext cx="4838118" cy="6092880"/>
            <a:chOff x="317716" y="395905"/>
            <a:chExt cx="4838118" cy="6092880"/>
          </a:xfrm>
        </p:grpSpPr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9EA7F7DB-497A-794A-936C-13C06DB94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2936" y="395905"/>
              <a:ext cx="3269417" cy="326571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4DA16FBE-40CC-EE4B-BD3B-0A6662DE3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716" y="3188182"/>
              <a:ext cx="2726633" cy="272354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D9C464C0-AFA1-BF49-85AF-15357959F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8253" y="1580509"/>
              <a:ext cx="2607581" cy="260462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F422987A-5FFB-304A-9B4B-FA62EA4C9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2382" y="3844499"/>
              <a:ext cx="2647284" cy="264428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16457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Ile par obuwia scenicznego znajduje się w Operze Śląskiej?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par butów damskich i męskich.</a:t>
            </a:r>
          </a:p>
          <a:p>
            <a:pPr algn="ctr"/>
            <a:endParaRPr lang="pl-PL" dirty="0"/>
          </a:p>
          <a:p>
            <a:pPr algn="ctr"/>
            <a:r>
              <a:rPr lang="pl-PL" b="1" dirty="0"/>
              <a:t>Obuwie sceniczne: </a:t>
            </a:r>
            <a:r>
              <a:rPr lang="pl-PL" dirty="0"/>
              <a:t>charakterki damskie, czółenka na obcasie, buty ludowe baletowe, sztyblety, </a:t>
            </a:r>
            <a:r>
              <a:rPr lang="pl-PL" dirty="0" err="1"/>
              <a:t>jazzówki</a:t>
            </a:r>
            <a:r>
              <a:rPr lang="pl-PL" dirty="0"/>
              <a:t>, kierpce, kozaki męskie.</a:t>
            </a:r>
          </a:p>
          <a:p>
            <a:pPr algn="ctr"/>
            <a:endParaRPr lang="pl-PL" dirty="0"/>
          </a:p>
          <a:p>
            <a:pPr algn="ctr"/>
            <a:r>
              <a:rPr lang="pl-PL" dirty="0" err="1"/>
              <a:t>O</a:t>
            </a:r>
            <a:r>
              <a:rPr lang="pl-PL" b="1" dirty="0" err="1"/>
              <a:t>obuwie</a:t>
            </a:r>
            <a:r>
              <a:rPr lang="pl-PL" b="1" dirty="0"/>
              <a:t> baletowe </a:t>
            </a:r>
            <a:r>
              <a:rPr lang="pl-PL" dirty="0"/>
              <a:t>typu baletki oraz </a:t>
            </a:r>
            <a:r>
              <a:rPr lang="pl-PL" b="1" dirty="0"/>
              <a:t>pointy</a:t>
            </a:r>
            <a:r>
              <a:rPr lang="pl-PL" dirty="0"/>
              <a:t> zużywane jest na bieżąco i wymaga wymiany parę razy w sezonie artystycznym.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3013502"/>
            <a:ext cx="4657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3 tysiące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9B10A79-215A-2747-BFC2-644B2ED47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659" y="207491"/>
            <a:ext cx="3422732" cy="3429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B5D3592-3591-6F43-9473-B584BCF974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803" y="2531407"/>
            <a:ext cx="2965585" cy="29612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EC8A68D-D47D-4142-AA27-803D06EDDB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032" y="1593425"/>
            <a:ext cx="3424031" cy="34290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710654E-0CF6-AD42-BC0C-2121513507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532" y="4426049"/>
            <a:ext cx="2208436" cy="22116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00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Ile magazynów wykorzystuje</a:t>
            </a:r>
            <a:br>
              <a:rPr lang="pl-PL" sz="2400" b="1" dirty="0"/>
            </a:br>
            <a:r>
              <a:rPr lang="pl-PL" sz="2400" b="1" dirty="0"/>
              <a:t>Opera Śląska?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12 magazynów podręcznych czyli takich, w których przechowywane są kostiumy z bieżącego repertuaru i stosunkowo nowych sztuk niegranych obecnie na scenie, a także obuwie sceniczne.</a:t>
            </a:r>
          </a:p>
          <a:p>
            <a:pPr algn="ctr"/>
            <a:endParaRPr lang="pl-PL" dirty="0"/>
          </a:p>
          <a:p>
            <a:pPr algn="ctr"/>
            <a:r>
              <a:rPr lang="pl-PL" dirty="0"/>
              <a:t>Cztery dwupoziomowe magazyny kostiumów sztuk starszych lub wycofanych z repertuaru.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3013502"/>
            <a:ext cx="4657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16 magazynów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5E57438-CFBE-6B4A-967C-C205781E03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64" y="233626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454D392-244E-4B48-8C2C-C1C537A076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918" y="1394211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0D8EABA-384C-1B49-B673-185D562F01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992" y="3013502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BF76E50F-CCA6-9545-87C9-E503647532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63" y="3844499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032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Ile materiału zużywa się do uszycia jednego stroju teatralnego?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Do każdej sztuki tworzone są indywidualne projekty kostiumów, co oznacza, że zużywane są różne ilości materiałów, nici i dodatków (typu koronki, gipiury, taśmy ozdobne, naszywki, guziki).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2828836"/>
            <a:ext cx="465734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36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6 metrów materiału i 500 metrów nici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5E57438-CFBE-6B4A-967C-C205781E03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64" y="233626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454D392-244E-4B48-8C2C-C1C537A076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918" y="1394211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0D8EABA-384C-1B49-B673-185D562F01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992" y="3013502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BF76E50F-CCA6-9545-87C9-E503647532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63" y="3844499"/>
            <a:ext cx="2131655" cy="21292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140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267306-E153-EA40-B2D5-CD819492CCE0}"/>
              </a:ext>
            </a:extLst>
          </p:cNvPr>
          <p:cNvSpPr txBox="1"/>
          <p:nvPr/>
        </p:nvSpPr>
        <p:spPr>
          <a:xfrm>
            <a:off x="6096000" y="1841867"/>
            <a:ext cx="5660572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l-PL" sz="2400" b="1" dirty="0"/>
              <a:t>Ilu </a:t>
            </a:r>
            <a:r>
              <a:rPr lang="pl-PL" sz="2400" b="1" dirty="0" smtClean="0"/>
              <a:t>artystów zazwyczaj </a:t>
            </a:r>
            <a:r>
              <a:rPr lang="pl-PL" sz="2400" b="1" dirty="0"/>
              <a:t>występuje </a:t>
            </a:r>
            <a:r>
              <a:rPr lang="pl-PL" sz="2400" b="1" dirty="0" smtClean="0"/>
              <a:t/>
            </a:r>
            <a:br>
              <a:rPr lang="pl-PL" sz="2400" b="1" dirty="0" smtClean="0"/>
            </a:br>
            <a:r>
              <a:rPr lang="pl-PL" sz="2400" b="1" dirty="0" smtClean="0"/>
              <a:t>w spektaklu?</a:t>
            </a:r>
            <a:endParaRPr lang="pl-PL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A7775B7-17CE-8749-A3F6-F6B0A40F306A}"/>
              </a:ext>
            </a:extLst>
          </p:cNvPr>
          <p:cNvSpPr txBox="1"/>
          <p:nvPr/>
        </p:nvSpPr>
        <p:spPr>
          <a:xfrm>
            <a:off x="6679475" y="4185137"/>
            <a:ext cx="44936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Każda sztuka jest inna, jednak można przyjąć, że </a:t>
            </a:r>
            <a:r>
              <a:rPr lang="pl-PL" dirty="0" smtClean="0"/>
              <a:t>zazwyczaj </a:t>
            </a:r>
            <a:r>
              <a:rPr lang="pl-PL" dirty="0"/>
              <a:t>w sztuce uczestniczą:</a:t>
            </a:r>
          </a:p>
          <a:p>
            <a:pPr algn="ctr"/>
            <a:r>
              <a:rPr lang="pl-PL" b="1" dirty="0"/>
              <a:t>6 solistek </a:t>
            </a:r>
            <a:r>
              <a:rPr lang="pl-PL" dirty="0"/>
              <a:t>w trzech obsadach</a:t>
            </a:r>
          </a:p>
          <a:p>
            <a:pPr algn="ctr"/>
            <a:r>
              <a:rPr lang="pl-PL" b="1" dirty="0"/>
              <a:t>8 solistów </a:t>
            </a:r>
            <a:r>
              <a:rPr lang="pl-PL" dirty="0"/>
              <a:t>w trzech obsadach</a:t>
            </a:r>
          </a:p>
          <a:p>
            <a:pPr algn="ctr"/>
            <a:r>
              <a:rPr lang="pl-PL" b="1" dirty="0"/>
              <a:t>25 artystek chóru</a:t>
            </a:r>
          </a:p>
          <a:p>
            <a:pPr algn="ctr"/>
            <a:r>
              <a:rPr lang="pl-PL" b="1" dirty="0"/>
              <a:t>25 artystów chóru</a:t>
            </a:r>
          </a:p>
          <a:p>
            <a:pPr algn="ctr"/>
            <a:r>
              <a:rPr lang="pl-PL" b="1" dirty="0"/>
              <a:t>25 artystek i artystów baletu</a:t>
            </a:r>
          </a:p>
          <a:p>
            <a:pPr algn="ctr"/>
            <a:r>
              <a:rPr lang="pl-PL" dirty="0"/>
              <a:t>oraz liczna orkiestra</a:t>
            </a:r>
            <a:endParaRPr lang="pl-PL" b="1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DC6D134-957C-7E43-89AE-1B3A6B2EA911}"/>
              </a:ext>
            </a:extLst>
          </p:cNvPr>
          <p:cNvSpPr/>
          <p:nvPr/>
        </p:nvSpPr>
        <p:spPr>
          <a:xfrm>
            <a:off x="6597614" y="3013502"/>
            <a:ext cx="465734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90 artystów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2FD37AC6-49CB-AF48-BA7B-F89D91186A95}"/>
              </a:ext>
            </a:extLst>
          </p:cNvPr>
          <p:cNvGrpSpPr/>
          <p:nvPr/>
        </p:nvGrpSpPr>
        <p:grpSpPr>
          <a:xfrm>
            <a:off x="49153" y="237394"/>
            <a:ext cx="5949303" cy="6383212"/>
            <a:chOff x="49153" y="393897"/>
            <a:chExt cx="5949303" cy="6383212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9182E5DF-93E7-EF4B-A27F-4FF5611A3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8186" y="415499"/>
              <a:ext cx="3430270" cy="34290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8EF49941-5F17-7049-A98B-5C0970901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53" y="393897"/>
              <a:ext cx="2785543" cy="278238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5DC9E022-A189-7142-970C-E401DE57B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2306" y="3224014"/>
              <a:ext cx="3553095" cy="355309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22F235B3-B51A-BF45-A70A-F2CF66A53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437" y="3128555"/>
              <a:ext cx="2572976" cy="248847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7509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E2BF7FC-9B1D-6343-BCD4-35B878946C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39" y="672737"/>
            <a:ext cx="5512526" cy="55125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7DC0F6-528A-744F-81F9-303BC569F95C}"/>
              </a:ext>
            </a:extLst>
          </p:cNvPr>
          <p:cNvSpPr txBox="1"/>
          <p:nvPr/>
        </p:nvSpPr>
        <p:spPr>
          <a:xfrm>
            <a:off x="6679475" y="672737"/>
            <a:ext cx="4493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Dobrze wróży rozpoczęcie premierowego przedstawienia z 13-to minutowym opóźnieniem.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4EFFCBF-4913-5D4F-ADDD-8E831AE16F94}"/>
              </a:ext>
            </a:extLst>
          </p:cNvPr>
          <p:cNvSpPr txBox="1"/>
          <p:nvPr/>
        </p:nvSpPr>
        <p:spPr>
          <a:xfrm>
            <a:off x="6679474" y="2136339"/>
            <a:ext cx="4493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Aktorzy przychodzący na spektakle kolegów nie powinni siadać bliżej niż w czwartym rzędzie.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D5DE0B3-E993-5D46-A144-950DBAAB150B}"/>
              </a:ext>
            </a:extLst>
          </p:cNvPr>
          <p:cNvSpPr txBox="1"/>
          <p:nvPr/>
        </p:nvSpPr>
        <p:spPr>
          <a:xfrm>
            <a:off x="6679473" y="3599940"/>
            <a:ext cx="4493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Jeśli w czasie prób lub spektaklu od kostiumu oderwie się guzik, bądź coś się na nim rozerwie, to  </a:t>
            </a:r>
            <a:r>
              <a:rPr lang="pl-PL" b="1" dirty="0"/>
              <a:t>nie wolno tego zszywać na aktorze</a:t>
            </a:r>
            <a:r>
              <a:rPr lang="pl-PL" dirty="0"/>
              <a:t>.</a:t>
            </a:r>
          </a:p>
          <a:p>
            <a:pPr algn="ctr"/>
            <a:r>
              <a:rPr lang="pl-PL" dirty="0"/>
              <a:t>Spowoduje to tzw. „zszycie pamięci” – aktor </a:t>
            </a:r>
            <a:r>
              <a:rPr lang="pl-PL" b="1" dirty="0"/>
              <a:t>zapomni tekst swojej roli </a:t>
            </a:r>
            <a:r>
              <a:rPr lang="pl-PL" dirty="0"/>
              <a:t>bądź nie będzie mógł się go nauczyć.</a:t>
            </a:r>
          </a:p>
          <a:p>
            <a:pPr algn="ctr"/>
            <a:r>
              <a:rPr lang="pl-PL" dirty="0"/>
              <a:t>Aby urok odczarować do </a:t>
            </a:r>
            <a:r>
              <a:rPr lang="pl-PL" b="1" dirty="0"/>
              <a:t>ust aktora wkładało się nitk</a:t>
            </a:r>
            <a:r>
              <a:rPr lang="pl-PL" dirty="0"/>
              <a:t>ę.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E7D42D-75BC-6B4F-8BF7-D545DAE469A0}"/>
              </a:ext>
            </a:extLst>
          </p:cNvPr>
          <p:cNvSpPr txBox="1"/>
          <p:nvPr/>
        </p:nvSpPr>
        <p:spPr>
          <a:xfrm>
            <a:off x="472439" y="5647275"/>
            <a:ext cx="5512526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Operowe przesądy</a:t>
            </a:r>
          </a:p>
        </p:txBody>
      </p:sp>
    </p:spTree>
    <p:extLst>
      <p:ext uri="{BB962C8B-B14F-4D97-AF65-F5344CB8AC3E}">
        <p14:creationId xmlns:p14="http://schemas.microsoft.com/office/powerpoint/2010/main" val="339699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CA69C67-EA14-F545-907C-7CEE8B74E8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39" y="672737"/>
            <a:ext cx="5512526" cy="55062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7DC0F6-528A-744F-81F9-303BC569F95C}"/>
              </a:ext>
            </a:extLst>
          </p:cNvPr>
          <p:cNvSpPr txBox="1"/>
          <p:nvPr/>
        </p:nvSpPr>
        <p:spPr>
          <a:xfrm>
            <a:off x="6679475" y="672737"/>
            <a:ext cx="4493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Przesądy mówią o tym, żeby nie zaglądać do lusterka koleżanki lub kolegi z teatru, </a:t>
            </a:r>
            <a:r>
              <a:rPr lang="pl-PL" dirty="0" smtClean="0"/>
              <a:t>bo odbierze im się talent.</a:t>
            </a:r>
            <a:endParaRPr lang="pl-PL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4EFFCBF-4913-5D4F-ADDD-8E831AE16F94}"/>
              </a:ext>
            </a:extLst>
          </p:cNvPr>
          <p:cNvSpPr txBox="1"/>
          <p:nvPr/>
        </p:nvSpPr>
        <p:spPr>
          <a:xfrm>
            <a:off x="6679470" y="1937669"/>
            <a:ext cx="4493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Jeśli aktorka przez przypadek pomaluje sobie zęby szminką to wróży jej to nową, wielką rolę.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E7D42D-75BC-6B4F-8BF7-D545DAE469A0}"/>
              </a:ext>
            </a:extLst>
          </p:cNvPr>
          <p:cNvSpPr txBox="1"/>
          <p:nvPr/>
        </p:nvSpPr>
        <p:spPr>
          <a:xfrm>
            <a:off x="472439" y="5647275"/>
            <a:ext cx="5512526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Operowe przesądy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F9FBB0C-1970-EE4F-9BE1-8074E8961ECC}"/>
              </a:ext>
            </a:extLst>
          </p:cNvPr>
          <p:cNvSpPr txBox="1"/>
          <p:nvPr/>
        </p:nvSpPr>
        <p:spPr>
          <a:xfrm>
            <a:off x="6781072" y="3282702"/>
            <a:ext cx="4493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Kopniaki przed wejściem na premierę </a:t>
            </a:r>
            <a:r>
              <a:rPr lang="pl-PL" dirty="0" smtClean="0"/>
              <a:t>wróżą</a:t>
            </a:r>
            <a:r>
              <a:rPr lang="pl-PL" dirty="0"/>
              <a:t> szczęście.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706C88C-8CFF-004C-8B27-D1CC66DE9343}"/>
              </a:ext>
            </a:extLst>
          </p:cNvPr>
          <p:cNvSpPr txBox="1"/>
          <p:nvPr/>
        </p:nvSpPr>
        <p:spPr>
          <a:xfrm>
            <a:off x="6679471" y="4446946"/>
            <a:ext cx="4493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Przyjęcie zapłaty przed zagraniem premierowego spektaklu ściągnie na aktora pecha, który spowoduje, że ten nie otrzyma już żadnej propozycji.</a:t>
            </a:r>
          </a:p>
        </p:txBody>
      </p:sp>
    </p:spTree>
    <p:extLst>
      <p:ext uri="{BB962C8B-B14F-4D97-AF65-F5344CB8AC3E}">
        <p14:creationId xmlns:p14="http://schemas.microsoft.com/office/powerpoint/2010/main" val="404583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7BCD16DB-0FF0-C740-915E-24BE4D57A144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A74E663A-5E82-FA48-992B-CDADFD0DBB36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03BDB6EF-330B-A24F-B70C-91F81D22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C02F866-0444-5644-96B1-F78E94DA2F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1737811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630F6EE-B78F-424F-AC1A-476EE13A64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523374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AA0EA54-975C-8448-BD31-EC14AFD628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1737811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AB5FBE96-7D33-0A46-9A9D-DEC01130AB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416" y="2952248"/>
            <a:ext cx="1081225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090760C-4C39-5C47-A2F9-245E1BB1C90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523374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C6C6568-AAC3-7347-B91B-1E46837B8C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2952248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F53DD63-AA95-8F41-8578-2FE941D897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753" y="345211"/>
            <a:ext cx="7388330" cy="5284131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1C119A2-E112-2145-B86F-B0F1DE7B2F1F}"/>
              </a:ext>
            </a:extLst>
          </p:cNvPr>
          <p:cNvSpPr txBox="1"/>
          <p:nvPr/>
        </p:nvSpPr>
        <p:spPr>
          <a:xfrm>
            <a:off x="1291855" y="2644171"/>
            <a:ext cx="6756125" cy="156966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Zapraszamy do</a:t>
            </a:r>
            <a:b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</a:br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Opery Śląskiej!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59B549E-9E98-624D-9DDB-12F8108EB33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8230" y="4166686"/>
            <a:ext cx="2489412" cy="1531946"/>
          </a:xfrm>
          <a:prstGeom prst="roundRect">
            <a:avLst/>
          </a:prstGeom>
        </p:spPr>
      </p:pic>
      <p:pic>
        <p:nvPicPr>
          <p:cNvPr id="14" name="3535D4D8-C42F-4CF2-AB0E-868C5C6117EE" descr="5E9A5BEA-4733-4D5A-8D8C-525E11280A95@oper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6088765"/>
            <a:ext cx="4309413" cy="44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362" y="6036771"/>
            <a:ext cx="597544" cy="5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5339663" y="6088765"/>
            <a:ext cx="3817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Dofinansowano ze środków Ministerstwa Kultury i Dziedzictwa Narodowego pochodzących z Funduszu Promocji Kultury.</a:t>
            </a:r>
          </a:p>
        </p:txBody>
      </p:sp>
    </p:spTree>
    <p:extLst>
      <p:ext uri="{BB962C8B-B14F-4D97-AF65-F5344CB8AC3E}">
        <p14:creationId xmlns:p14="http://schemas.microsoft.com/office/powerpoint/2010/main" val="193056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3CCEBFD-49AF-0F4B-98CB-879BEF216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648" y="0"/>
            <a:ext cx="6851904" cy="6858000"/>
          </a:xfrm>
          <a:prstGeom prst="ellipse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8864243E-C586-3A49-B34E-08C3241D7F2D}"/>
              </a:ext>
            </a:extLst>
          </p:cNvPr>
          <p:cNvGrpSpPr/>
          <p:nvPr/>
        </p:nvGrpSpPr>
        <p:grpSpPr>
          <a:xfrm>
            <a:off x="7303008" y="2653079"/>
            <a:ext cx="4657344" cy="1551842"/>
            <a:chOff x="7083552" y="2837745"/>
            <a:chExt cx="4657344" cy="1551842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5445EB29-03A9-5848-A59D-4F61A2B3DD0F}"/>
                </a:ext>
              </a:extLst>
            </p:cNvPr>
            <p:cNvSpPr/>
            <p:nvPr/>
          </p:nvSpPr>
          <p:spPr>
            <a:xfrm>
              <a:off x="7083552" y="2837745"/>
              <a:ext cx="4169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2400" dirty="0"/>
                <a:t>Rodzaje spektakli w</a:t>
              </a:r>
              <a:endParaRPr lang="pl-PL" sz="2400" dirty="0">
                <a:solidFill>
                  <a:srgbClr val="CEB683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A0FFE5AB-26F7-AD48-94E2-CF44BAE5B528}"/>
                </a:ext>
              </a:extLst>
            </p:cNvPr>
            <p:cNvSpPr/>
            <p:nvPr/>
          </p:nvSpPr>
          <p:spPr>
            <a:xfrm>
              <a:off x="7083552" y="3558590"/>
              <a:ext cx="4657344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Operze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034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B9BEAD2-CBF5-C84A-B205-106648F620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Balet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Widowisko teatralne, w którym głównym środkiem wyrazu jest taniec, wykonywany przez tancerzy według choreografii z towarzyszeniem muzyki, na tle dekoracji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75773B5-1F3B-9D48-B5B7-D5CA322495FF}"/>
              </a:ext>
            </a:extLst>
          </p:cNvPr>
          <p:cNvSpPr txBox="1"/>
          <p:nvPr/>
        </p:nvSpPr>
        <p:spPr>
          <a:xfrm>
            <a:off x="8583965" y="5738674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14342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4D2D842-0297-7547-9E14-EE5155AE26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Koncert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Występ na żywo artystów muzyków, solistów, chóru oraz orkiestry, prezentujących najwybitniejsze dzieła muzyczne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75773B5-1F3B-9D48-B5B7-D5CA322495FF}"/>
              </a:ext>
            </a:extLst>
          </p:cNvPr>
          <p:cNvSpPr txBox="1"/>
          <p:nvPr/>
        </p:nvSpPr>
        <p:spPr>
          <a:xfrm>
            <a:off x="8583965" y="5738674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146100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7DC4AB5-FB92-CE42-886F-FE58D435CC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Operetka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Sceniczny utwór muzyczny z dialogami mówionymi, zbliżony do opery, charakteryzujący się lekką, melodyjną muzyką i komediową akcją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885855-1B16-AB41-8065-2B2A0610F964}"/>
              </a:ext>
            </a:extLst>
          </p:cNvPr>
          <p:cNvSpPr txBox="1"/>
          <p:nvPr/>
        </p:nvSpPr>
        <p:spPr>
          <a:xfrm>
            <a:off x="8583965" y="5738674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352225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CE08F31-A732-554E-85DB-BDED93A62D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Sceniczne dzieło muzyczne wokalno-instrumentalne połączenie słowa, muzyki, plastyki, ruchu, gestu oraz gry aktorskiej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885855-1B16-AB41-8065-2B2A0610F964}"/>
              </a:ext>
            </a:extLst>
          </p:cNvPr>
          <p:cNvSpPr txBox="1"/>
          <p:nvPr/>
        </p:nvSpPr>
        <p:spPr>
          <a:xfrm>
            <a:off x="8583965" y="5738674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331798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06BCB56-0E32-584B-A553-332F2DB101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Musical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Forma teatralna, łącząca muzykę, piosenki, dialogi i taniec, wykorzystująca efektowne i monumentalne dekoracje, techniki multimedialne i pełne nagłośnienie akustyczne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885855-1B16-AB41-8065-2B2A0610F964}"/>
              </a:ext>
            </a:extLst>
          </p:cNvPr>
          <p:cNvSpPr txBox="1"/>
          <p:nvPr/>
        </p:nvSpPr>
        <p:spPr>
          <a:xfrm>
            <a:off x="8583965" y="5738674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73178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A13840E-ECC8-3543-8E5F-4570197C8B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34940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DAD4DE29-ACF8-E546-BCAF-51813F4202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429001"/>
            <a:ext cx="6096000" cy="3429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CBDDBC1-BF82-7E43-A6EE-15679D25BA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35032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98AF0A5-7127-C24E-8E35-D04F04E89994}"/>
              </a:ext>
            </a:extLst>
          </p:cNvPr>
          <p:cNvSpPr/>
          <p:nvPr/>
        </p:nvSpPr>
        <p:spPr>
          <a:xfrm>
            <a:off x="8304756" y="3176337"/>
            <a:ext cx="3887244" cy="2916238"/>
          </a:xfrm>
          <a:prstGeom prst="rect">
            <a:avLst/>
          </a:prstGeom>
          <a:solidFill>
            <a:srgbClr val="5E0612">
              <a:alpha val="69804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01364A2-9733-A54C-A974-59735C9ED2D9}"/>
              </a:ext>
            </a:extLst>
          </p:cNvPr>
          <p:cNvSpPr txBox="1"/>
          <p:nvPr/>
        </p:nvSpPr>
        <p:spPr>
          <a:xfrm>
            <a:off x="8583965" y="3281307"/>
            <a:ext cx="2472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I wiele innych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A152DA7-DBC5-1F48-B453-65312B8F5310}"/>
              </a:ext>
            </a:extLst>
          </p:cNvPr>
          <p:cNvSpPr txBox="1"/>
          <p:nvPr/>
        </p:nvSpPr>
        <p:spPr>
          <a:xfrm>
            <a:off x="8583965" y="4035473"/>
            <a:ext cx="33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bg1"/>
                </a:solidFill>
              </a:rPr>
              <a:t>Przedstawienia dla dzieci, pokazy, mini spektakle, inscenizacje, lekcje muzyki, spotkania artystyczno-towarzyskie, benefisy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E1048589-EE7B-3C4B-8912-109D6E8FAC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8999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7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863</Words>
  <Application>Microsoft Office PowerPoint</Application>
  <PresentationFormat>Niestandardowy</PresentationFormat>
  <Paragraphs>199</Paragraphs>
  <Slides>29</Slides>
  <Notes>11</Notes>
  <HiddenSlides>0</HiddenSlides>
  <MMClips>1</MMClips>
  <ScaleCrop>false</ScaleCrop>
  <HeadingPairs>
    <vt:vector size="4" baseType="variant">
      <vt:variant>
        <vt:lpstr>Motyw</vt:lpstr>
      </vt:variant>
      <vt:variant>
        <vt:i4>3</vt:i4>
      </vt:variant>
      <vt:variant>
        <vt:lpstr>Tytuły slajdów</vt:lpstr>
      </vt:variant>
      <vt:variant>
        <vt:i4>29</vt:i4>
      </vt:variant>
    </vt:vector>
  </HeadingPairs>
  <TitlesOfParts>
    <vt:vector size="32" baseType="lpstr">
      <vt:lpstr>Office Theme</vt:lpstr>
      <vt:lpstr>1_Office Theme</vt:lpstr>
      <vt:lpstr>2_Office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Manager/>
  <Company>Opera Śląska w Bytomiu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 od zaplecza</dc:title>
  <dc:subject>Scenariusz lekcji z cyklu Tajemnice Opery</dc:subject>
  <dc:creator>Justyna Łapińska</dc:creator>
  <cp:keywords/>
  <dc:description/>
  <cp:lastModifiedBy>Anna Włodarczyk</cp:lastModifiedBy>
  <cp:revision>15</cp:revision>
  <dcterms:created xsi:type="dcterms:W3CDTF">2020-08-24T19:11:12Z</dcterms:created>
  <dcterms:modified xsi:type="dcterms:W3CDTF">2020-09-15T10:11:13Z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9c8c59-981d-4e47-a4b7-2afab8fccc3c_Enabled">
    <vt:lpwstr>true</vt:lpwstr>
  </property>
  <property fmtid="{D5CDD505-2E9C-101B-9397-08002B2CF9AE}" pid="3" name="MSIP_Label_cb9c8c59-981d-4e47-a4b7-2afab8fccc3c_SetDate">
    <vt:lpwstr>2020-08-24T19:11:12Z</vt:lpwstr>
  </property>
  <property fmtid="{D5CDD505-2E9C-101B-9397-08002B2CF9AE}" pid="4" name="MSIP_Label_cb9c8c59-981d-4e47-a4b7-2afab8fccc3c_Method">
    <vt:lpwstr>Standard</vt:lpwstr>
  </property>
  <property fmtid="{D5CDD505-2E9C-101B-9397-08002B2CF9AE}" pid="5" name="MSIP_Label_cb9c8c59-981d-4e47-a4b7-2afab8fccc3c_Name">
    <vt:lpwstr>Internal</vt:lpwstr>
  </property>
  <property fmtid="{D5CDD505-2E9C-101B-9397-08002B2CF9AE}" pid="6" name="MSIP_Label_cb9c8c59-981d-4e47-a4b7-2afab8fccc3c_SiteId">
    <vt:lpwstr>5b973f99-77df-4beb-b27d-aa0c70b8482c</vt:lpwstr>
  </property>
  <property fmtid="{D5CDD505-2E9C-101B-9397-08002B2CF9AE}" pid="7" name="MSIP_Label_cb9c8c59-981d-4e47-a4b7-2afab8fccc3c_ActionId">
    <vt:lpwstr>b0ee2e1c-f842-490c-bf4e-0000d3030759</vt:lpwstr>
  </property>
  <property fmtid="{D5CDD505-2E9C-101B-9397-08002B2CF9AE}" pid="8" name="MSIP_Label_cb9c8c59-981d-4e47-a4b7-2afab8fccc3c_ContentBits">
    <vt:lpwstr>0</vt:lpwstr>
  </property>
</Properties>
</file>